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2" r:id="rId5"/>
    <p:sldId id="260" r:id="rId6"/>
    <p:sldId id="268" r:id="rId7"/>
    <p:sldId id="267" r:id="rId8"/>
    <p:sldId id="261" r:id="rId9"/>
    <p:sldId id="270" r:id="rId10"/>
    <p:sldId id="264" r:id="rId11"/>
    <p:sldId id="263" r:id="rId12"/>
    <p:sldId id="265" r:id="rId13"/>
  </p:sldIdLst>
  <p:sldSz cx="14630400" cy="8229600"/>
  <p:notesSz cx="8229600" cy="14630400"/>
  <p:embeddedFontLst>
    <p:embeddedFont>
      <p:font typeface="ATM 047" panose="020B0604020202020204" pitchFamily="34" charset="0"/>
      <p:regular r:id="rId15"/>
    </p:embeddedFont>
    <p:embeddedFont>
      <p:font typeface="Franklin Gothic Demi" panose="020B0703020102020204" pitchFamily="34" charset="0"/>
      <p:regular r:id="rId16"/>
      <p:italic r:id="rId17"/>
    </p:embeddedFont>
    <p:embeddedFont>
      <p:font typeface="Sitka Banner" panose="02000505000000020004" pitchFamily="2" charset="0"/>
      <p:regular r:id="rId18"/>
      <p:bold r:id="rId19"/>
      <p:italic r:id="rId20"/>
      <p:boldItalic r:id="rId21"/>
    </p:embeddedFont>
    <p:embeddedFont>
      <p:font typeface="Sitka Display" panose="02000505000000020004" pitchFamily="2" charset="0"/>
      <p:regular r:id="rId22"/>
      <p:bold r:id="rId23"/>
      <p:italic r:id="rId24"/>
      <p:boldItalic r:id="rId25"/>
    </p:embeddedFont>
    <p:embeddedFont>
      <p:font typeface="Sitka Subheading" panose="02000505000000020004" pitchFamily="2" charset="0"/>
      <p:regular r:id="rId26"/>
      <p:bold r:id="rId27"/>
      <p:italic r:id="rId28"/>
      <p:boldItalic r:id="rId29"/>
    </p:embeddedFont>
    <p:embeddedFont>
      <p:font typeface="Sitka Text" panose="02000505000000020004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0000"/>
    <a:srgbClr val="0000FF"/>
    <a:srgbClr val="800020"/>
    <a:srgbClr val="FFD700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94291" autoAdjust="0"/>
  </p:normalViewPr>
  <p:slideViewPr>
    <p:cSldViewPr snapToGrid="0" snapToObjects="1">
      <p:cViewPr varScale="1">
        <p:scale>
          <a:sx n="57" d="100"/>
          <a:sy n="57" d="100"/>
        </p:scale>
        <p:origin x="79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deeswaran mani" userId="aae804b11b57607c" providerId="LiveId" clId="{385EFB17-1A3D-4700-9F9F-EF6F78857B8E}"/>
    <pc:docChg chg="undo custSel addSld delSld modSld sldOrd">
      <pc:chgData name="kandeeswaran mani" userId="aae804b11b57607c" providerId="LiveId" clId="{385EFB17-1A3D-4700-9F9F-EF6F78857B8E}" dt="2026-02-18T13:36:59.748" v="1214" actId="47"/>
      <pc:docMkLst>
        <pc:docMk/>
      </pc:docMkLst>
      <pc:sldChg chg="addSp modSp mod">
        <pc:chgData name="kandeeswaran mani" userId="aae804b11b57607c" providerId="LiveId" clId="{385EFB17-1A3D-4700-9F9F-EF6F78857B8E}" dt="2025-09-22T10:35:27.026" v="1190" actId="1037"/>
        <pc:sldMkLst>
          <pc:docMk/>
          <pc:sldMk cId="0" sldId="256"/>
        </pc:sldMkLst>
      </pc:sldChg>
      <pc:sldChg chg="addSp delSp modSp mod">
        <pc:chgData name="kandeeswaran mani" userId="aae804b11b57607c" providerId="LiveId" clId="{385EFB17-1A3D-4700-9F9F-EF6F78857B8E}" dt="2025-09-22T08:39:42.905" v="548" actId="1076"/>
        <pc:sldMkLst>
          <pc:docMk/>
          <pc:sldMk cId="0" sldId="257"/>
        </pc:sldMkLst>
      </pc:sldChg>
      <pc:sldChg chg="modSp mod">
        <pc:chgData name="kandeeswaran mani" userId="aae804b11b57607c" providerId="LiveId" clId="{385EFB17-1A3D-4700-9F9F-EF6F78857B8E}" dt="2025-09-22T08:06:28.484" v="157"/>
        <pc:sldMkLst>
          <pc:docMk/>
          <pc:sldMk cId="0" sldId="261"/>
        </pc:sldMkLst>
      </pc:sldChg>
      <pc:sldChg chg="modSp mod">
        <pc:chgData name="kandeeswaran mani" userId="aae804b11b57607c" providerId="LiveId" clId="{385EFB17-1A3D-4700-9F9F-EF6F78857B8E}" dt="2025-09-20T16:14:00.295" v="9" actId="13822"/>
        <pc:sldMkLst>
          <pc:docMk/>
          <pc:sldMk cId="540126759" sldId="262"/>
        </pc:sldMkLst>
      </pc:sldChg>
      <pc:sldChg chg="modSp mod">
        <pc:chgData name="kandeeswaran mani" userId="aae804b11b57607c" providerId="LiveId" clId="{385EFB17-1A3D-4700-9F9F-EF6F78857B8E}" dt="2025-09-22T14:01:32.807" v="1199" actId="207"/>
        <pc:sldMkLst>
          <pc:docMk/>
          <pc:sldMk cId="0" sldId="265"/>
        </pc:sldMkLst>
      </pc:sldChg>
      <pc:sldChg chg="addSp delSp modSp del mod">
        <pc:chgData name="kandeeswaran mani" userId="aae804b11b57607c" providerId="LiveId" clId="{385EFB17-1A3D-4700-9F9F-EF6F78857B8E}" dt="2026-02-18T13:36:59.748" v="1214" actId="47"/>
        <pc:sldMkLst>
          <pc:docMk/>
          <pc:sldMk cId="3401470407" sldId="266"/>
        </pc:sldMkLst>
        <pc:picChg chg="del">
          <ac:chgData name="kandeeswaran mani" userId="aae804b11b57607c" providerId="LiveId" clId="{385EFB17-1A3D-4700-9F9F-EF6F78857B8E}" dt="2026-02-18T13:36:57.281" v="1213" actId="478"/>
          <ac:picMkLst>
            <pc:docMk/>
            <pc:sldMk cId="3401470407" sldId="266"/>
            <ac:picMk id="2050" creationId="{1BFB5321-8962-2080-B4D5-D3B521FFBF18}"/>
          </ac:picMkLst>
        </pc:picChg>
        <pc:picChg chg="del">
          <ac:chgData name="kandeeswaran mani" userId="aae804b11b57607c" providerId="LiveId" clId="{385EFB17-1A3D-4700-9F9F-EF6F78857B8E}" dt="2026-02-18T13:36:56.114" v="1212" actId="478"/>
          <ac:picMkLst>
            <pc:docMk/>
            <pc:sldMk cId="3401470407" sldId="266"/>
            <ac:picMk id="2052" creationId="{D4899EAF-55B3-8125-D261-7CC02C0E10FC}"/>
          </ac:picMkLst>
        </pc:picChg>
      </pc:sldChg>
      <pc:sldChg chg="addSp delSp modSp new mod ord">
        <pc:chgData name="kandeeswaran mani" userId="aae804b11b57607c" providerId="LiveId" clId="{385EFB17-1A3D-4700-9F9F-EF6F78857B8E}" dt="2025-09-22T10:15:08.221" v="1151"/>
        <pc:sldMkLst>
          <pc:docMk/>
          <pc:sldMk cId="565693688" sldId="267"/>
        </pc:sldMkLst>
      </pc:sldChg>
      <pc:sldChg chg="addSp delSp modSp add mod ord">
        <pc:chgData name="kandeeswaran mani" userId="aae804b11b57607c" providerId="LiveId" clId="{385EFB17-1A3D-4700-9F9F-EF6F78857B8E}" dt="2025-09-22T09:08:18.636" v="872" actId="108"/>
        <pc:sldMkLst>
          <pc:docMk/>
          <pc:sldMk cId="476911206" sldId="268"/>
        </pc:sldMkLst>
      </pc:sldChg>
      <pc:sldChg chg="addSp delSp modSp new del mod ord">
        <pc:chgData name="kandeeswaran mani" userId="aae804b11b57607c" providerId="LiveId" clId="{385EFB17-1A3D-4700-9F9F-EF6F78857B8E}" dt="2025-09-22T10:16:39.902" v="1154" actId="47"/>
        <pc:sldMkLst>
          <pc:docMk/>
          <pc:sldMk cId="495159876" sldId="269"/>
        </pc:sldMkLst>
      </pc:sldChg>
      <pc:sldChg chg="new del">
        <pc:chgData name="kandeeswaran mani" userId="aae804b11b57607c" providerId="LiveId" clId="{385EFB17-1A3D-4700-9F9F-EF6F78857B8E}" dt="2025-09-22T07:54:10.050" v="99" actId="47"/>
        <pc:sldMkLst>
          <pc:docMk/>
          <pc:sldMk cId="855123569" sldId="269"/>
        </pc:sldMkLst>
      </pc:sldChg>
      <pc:sldChg chg="addSp delSp modSp add mod ord">
        <pc:chgData name="kandeeswaran mani" userId="aae804b11b57607c" providerId="LiveId" clId="{385EFB17-1A3D-4700-9F9F-EF6F78857B8E}" dt="2025-09-22T10:15:40.401" v="1153"/>
        <pc:sldMkLst>
          <pc:docMk/>
          <pc:sldMk cId="3523497882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7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0F22-EE28-4F64-27DD-3BD15A674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24DF5-B99F-8555-1B3A-FE7FC15FF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22556-03D7-55EA-7FDF-9AB54AAC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74255-B481-820B-B9F1-90E9C365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0B68-43AF-9A07-6BE0-A6A8F30B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70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51B1-524E-D108-A421-BCC2DD4C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9DA6C-A572-39FC-8712-40942F342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B4C67-CEB9-A902-24A7-11E892C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37F5-D720-7AF1-395E-ADA27AD7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2BDAE-2C96-4CF8-D750-EA79628B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4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F94B2-CA0F-890C-1396-08055BE5F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AC8F9-C6E6-F2E8-1C26-734ABAAD7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21D0-E836-6705-5B9D-6EE68D1A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F737B-0798-317B-4A4C-8BFA00C3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F4DF7-2144-E7E3-5218-D6045493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05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303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69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974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377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57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8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441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64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2003-3134-1045-E5B8-8826C617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799-9392-32BA-B287-CE0CC545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3EF50-0135-3651-E96A-953CDEC6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CE68-40C5-88DF-D97E-13A8AE47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B5C7A-0947-9288-03B7-2CEF15B8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844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703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71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26AD-94C6-232A-E632-30D2D361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BE911-0C99-775F-1BFD-12F35AA3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1E81-F318-505E-A9B5-C2CCFF4E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A17F2-9C5A-6B0B-99CD-70690832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04675-6610-9775-DBAA-23D1DD51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74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77B7-D9B4-DAE2-D6F6-F8FAD7C7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369B-D5E4-8A00-523A-5D405B575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88B25-22D9-B34C-9C08-1BDA16904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B6F3F-143E-766E-E644-8E14C42C0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DC2E3-1F5A-0900-466C-10C02CE5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10F7-35C9-A8F4-DF8E-A697954C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313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EDD1-CAC4-8425-3BDF-A7D48F01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34EFD-A0A8-B512-2A6B-03BF850C2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617B7-7EB9-1F53-2745-A903FEA1B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8C0A4-5D53-044D-96C9-DC4FE7973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A78-E9D9-56D6-DB18-A52EFF03B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00871-2405-113C-F5F1-857B9547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B6B271-02C0-8119-2538-018313FF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D88E3-8811-8EAB-7760-B0382931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67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32EB-58A8-4039-D22E-3184B677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C0DE7-59E4-4EB7-617B-BA0D861B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59CCC-6D58-AAA1-A507-EEF252C6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F79D-7462-D8D1-F6C7-ADA3F7CA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3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96D65-774C-B92B-CD95-DCF5A67A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C45B0-00BD-3AF0-C4E5-93DEB829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8C96-2E5C-B2A7-9D97-62F6E060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70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5A46-EE9D-0749-D381-081C0C76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85518-EFE9-8874-F0F1-0A36C12A3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4D138-FF01-4D39-7421-7E71C55B6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4EAE0-0F9E-01EF-C82B-7F1507CA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AD605-C034-10A0-FCAD-9DC198D3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92780-6CC1-190B-F9DA-AFD6691E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2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95D5C-55F5-F22B-E587-611B3AE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3FCB8-8A1D-68DA-0C21-EE0E011A1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31BF5-3C5C-3399-B2E3-E0E5B1784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C0302-60A2-8BB8-483B-B78E0B9F9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F04F026A-48BB-48E4-AAA7-6FE0FB34CF20}" type="datetimeFigureOut">
              <a:rPr lang="en-IN" smtClean="0"/>
              <a:t>18-02-2026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15D0D-5135-2BC3-F235-8E23E73B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25E1C-57EB-C819-6520-1476BB24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69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86ED85-D640-8194-2534-F7789B73D00C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3128865" y="-3274759"/>
            <a:ext cx="8256770" cy="14711130"/>
          </a:xfrm>
          <a:prstGeom prst="rect">
            <a:avLst/>
          </a:prstGeom>
          <a:blipFill>
            <a:blip r:embed="rId24"/>
            <a:tile tx="0" ty="0" sx="100000" sy="100000" flip="none" algn="tl"/>
          </a:blipFill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CB7E7-99BF-F1B7-07F2-4A7025A5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20038-2550-D163-07C5-307E1D561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AE872-1EBD-7896-42F4-3AF930A1E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A9B75-B482-A7AC-6560-90EF2439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7ED8F-C5DF-83F5-78C0-32DA19516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7E58D-61C7-4128-B6E8-9EF510432A4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60EE5-BF1B-DC00-0583-B68B192E166F}"/>
              </a:ext>
            </a:extLst>
          </p:cNvPr>
          <p:cNvCxnSpPr/>
          <p:nvPr userDrawn="1"/>
        </p:nvCxnSpPr>
        <p:spPr>
          <a:xfrm>
            <a:off x="0" y="7518399"/>
            <a:ext cx="14630400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6C03EE-8C75-2DA5-593B-B2E88F793185}"/>
              </a:ext>
            </a:extLst>
          </p:cNvPr>
          <p:cNvSpPr txBox="1"/>
          <p:nvPr userDrawn="1"/>
        </p:nvSpPr>
        <p:spPr>
          <a:xfrm>
            <a:off x="7117069" y="32292"/>
            <a:ext cx="396262" cy="123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" dirty="0" err="1"/>
              <a:t>Vt,Mt,tnkat,vk,jsr,srj</a:t>
            </a:r>
            <a:endParaRPr lang="en-IN" sz="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7572D3-D00B-8111-08AC-F809D4611B8A}"/>
              </a:ext>
            </a:extLst>
          </p:cNvPr>
          <p:cNvCxnSpPr/>
          <p:nvPr userDrawn="1"/>
        </p:nvCxnSpPr>
        <p:spPr>
          <a:xfrm>
            <a:off x="-17585" y="753242"/>
            <a:ext cx="14630400" cy="0"/>
          </a:xfrm>
          <a:prstGeom prst="line">
            <a:avLst/>
          </a:prstGeom>
          <a:ln w="635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39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3DAF4AB1-0E74-BE0C-0C91-36946973F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82290" y="-47579"/>
            <a:ext cx="6252460" cy="745066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415" y="0"/>
            <a:ext cx="5486400" cy="745066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AB67247-2DCF-DCB7-F4EC-E8E34A89C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128865" y="-3274759"/>
            <a:ext cx="8256770" cy="1471113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EE25409-2D0A-E3A5-25D5-228538E08C97}"/>
              </a:ext>
            </a:extLst>
          </p:cNvPr>
          <p:cNvSpPr/>
          <p:nvPr/>
        </p:nvSpPr>
        <p:spPr>
          <a:xfrm>
            <a:off x="1358727" y="4437794"/>
            <a:ext cx="10240605" cy="15932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120509" y="4729972"/>
            <a:ext cx="10717040" cy="61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3200" dirty="0">
                <a:latin typeface="Franklin Gothic Demi" panose="020B0703020102020204" pitchFamily="34" charset="0"/>
              </a:rPr>
              <a:t>💡</a:t>
            </a:r>
            <a:r>
              <a:rPr lang="en-IN" sz="3200" i="1" dirty="0">
                <a:latin typeface="Franklin Gothic Demi" panose="020B0703020102020204" pitchFamily="34" charset="0"/>
              </a:rPr>
              <a:t> </a:t>
            </a:r>
            <a:r>
              <a:rPr lang="en-GB" sz="3200" i="1" dirty="0">
                <a:latin typeface="Franklin Gothic Demi" panose="020B0703020102020204" pitchFamily="34" charset="0"/>
              </a:rPr>
              <a:t>A simple but powerful way to expand text, launch files, fill forms, and save time on repetitive tasks.</a:t>
            </a:r>
            <a:endParaRPr lang="en-US" sz="3200" i="1" dirty="0">
              <a:latin typeface="Franklin Gothic Demi" panose="020B0703020102020204" pitchFamily="34" charset="0"/>
              <a:ea typeface="Source Serif 4 Semi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369330" y="68608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0000FF"/>
                </a:solidFill>
                <a:latin typeface="Sitka Subheading" panose="02000505000000020004" pitchFamily="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instantautomate@gmail.com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74233-77C0-D178-147F-0FBE6CA86BD3}"/>
              </a:ext>
            </a:extLst>
          </p:cNvPr>
          <p:cNvCxnSpPr/>
          <p:nvPr/>
        </p:nvCxnSpPr>
        <p:spPr>
          <a:xfrm>
            <a:off x="0" y="7518399"/>
            <a:ext cx="14630400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E5F6A2-F6E9-CA4C-F0BE-01B0C745A0F5}"/>
              </a:ext>
            </a:extLst>
          </p:cNvPr>
          <p:cNvCxnSpPr/>
          <p:nvPr/>
        </p:nvCxnSpPr>
        <p:spPr>
          <a:xfrm>
            <a:off x="0" y="7613649"/>
            <a:ext cx="14630400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3">
            <a:extLst>
              <a:ext uri="{FF2B5EF4-FFF2-40B4-BE49-F238E27FC236}">
                <a16:creationId xmlns:a16="http://schemas.microsoft.com/office/drawing/2014/main" id="{B7A457FF-2FEA-5750-769B-61A27D97F3C8}"/>
              </a:ext>
            </a:extLst>
          </p:cNvPr>
          <p:cNvSpPr/>
          <p:nvPr/>
        </p:nvSpPr>
        <p:spPr>
          <a:xfrm>
            <a:off x="-292142" y="69508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IN" sz="3000" dirty="0">
                <a:solidFill>
                  <a:srgbClr val="0000FF"/>
                </a:solidFill>
                <a:latin typeface="Sitka Subheading" panose="02000505000000020004" pitchFamily="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www.youtube.com/@InstantAutomate</a:t>
            </a:r>
            <a:endParaRPr lang="en-US" sz="3000" dirty="0">
              <a:solidFill>
                <a:srgbClr val="0000FF"/>
              </a:solidFill>
              <a:latin typeface="Sitka Subheading" panose="02000505000000020004" pitchFamily="2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15E7D-4987-F6B8-1EEB-FFCA36686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56" y="6292231"/>
            <a:ext cx="230505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5B27A-358E-018B-AD0C-8C131CAEF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078" y="6774619"/>
            <a:ext cx="673316" cy="4959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A03B73-B994-0006-63A9-555E431AE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325" y="348985"/>
            <a:ext cx="11272450" cy="3857254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6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" grpId="0" animBg="1"/>
      <p:bldP spid="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1873974" y="1811537"/>
            <a:ext cx="2972726" cy="437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Web Browsers</a:t>
            </a:r>
          </a:p>
        </p:txBody>
      </p:sp>
      <p:sp>
        <p:nvSpPr>
          <p:cNvPr id="7" name="Text 3"/>
          <p:cNvSpPr/>
          <p:nvPr/>
        </p:nvSpPr>
        <p:spPr>
          <a:xfrm>
            <a:off x="1904073" y="2441404"/>
            <a:ext cx="75033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Chrome, Edge, Firefox, Opera, and all modern browsers</a:t>
            </a:r>
          </a:p>
        </p:txBody>
      </p:sp>
      <p:sp>
        <p:nvSpPr>
          <p:cNvPr id="9" name="Text 4"/>
          <p:cNvSpPr/>
          <p:nvPr/>
        </p:nvSpPr>
        <p:spPr>
          <a:xfrm>
            <a:off x="1879586" y="3149839"/>
            <a:ext cx="1792367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Email Clients</a:t>
            </a:r>
          </a:p>
        </p:txBody>
      </p:sp>
      <p:sp>
        <p:nvSpPr>
          <p:cNvPr id="10" name="Text 5"/>
          <p:cNvSpPr/>
          <p:nvPr/>
        </p:nvSpPr>
        <p:spPr>
          <a:xfrm>
            <a:off x="1904074" y="3760730"/>
            <a:ext cx="75033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Outlook, Thunderbird, webmail, and messaging apps</a:t>
            </a:r>
          </a:p>
        </p:txBody>
      </p:sp>
      <p:sp>
        <p:nvSpPr>
          <p:cNvPr id="12" name="Text 6"/>
          <p:cNvSpPr/>
          <p:nvPr/>
        </p:nvSpPr>
        <p:spPr>
          <a:xfrm>
            <a:off x="1873973" y="4576849"/>
            <a:ext cx="1792367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Office Applications</a:t>
            </a:r>
          </a:p>
        </p:txBody>
      </p:sp>
      <p:sp>
        <p:nvSpPr>
          <p:cNvPr id="13" name="Text 7"/>
          <p:cNvSpPr/>
          <p:nvPr/>
        </p:nvSpPr>
        <p:spPr>
          <a:xfrm>
            <a:off x="1873975" y="5277838"/>
            <a:ext cx="7333986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Microsoft Word, Excel, PowerPoint, and text editors</a:t>
            </a:r>
          </a:p>
        </p:txBody>
      </p:sp>
      <p:sp>
        <p:nvSpPr>
          <p:cNvPr id="15" name="Text 8"/>
          <p:cNvSpPr/>
          <p:nvPr/>
        </p:nvSpPr>
        <p:spPr>
          <a:xfrm>
            <a:off x="1873972" y="6010966"/>
            <a:ext cx="1792367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Form Filling</a:t>
            </a:r>
          </a:p>
        </p:txBody>
      </p:sp>
      <p:sp>
        <p:nvSpPr>
          <p:cNvPr id="16" name="Text 9"/>
          <p:cNvSpPr/>
          <p:nvPr/>
        </p:nvSpPr>
        <p:spPr>
          <a:xfrm>
            <a:off x="1904074" y="6577832"/>
            <a:ext cx="75033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Online forms, registration pages, and data entry tasks</a:t>
            </a:r>
          </a:p>
        </p:txBody>
      </p:sp>
      <p:sp>
        <p:nvSpPr>
          <p:cNvPr id="17" name="Text 10"/>
          <p:cNvSpPr/>
          <p:nvPr/>
        </p:nvSpPr>
        <p:spPr>
          <a:xfrm>
            <a:off x="972741" y="7779240"/>
            <a:ext cx="7503319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0000FF"/>
                </a:solidFill>
                <a:latin typeface="Sitka Display" panose="02000505000000020004" pitchFamily="2" charset="0"/>
              </a:rPr>
              <a:t>Works everywhere - no application restrictions or compatibility issues!</a:t>
            </a:r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4BAACDD1-F74B-FD16-8A33-7939A0F8D5FB}"/>
              </a:ext>
            </a:extLst>
          </p:cNvPr>
          <p:cNvSpPr/>
          <p:nvPr/>
        </p:nvSpPr>
        <p:spPr>
          <a:xfrm>
            <a:off x="218956" y="56984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Universal Application Support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1929E810-C4EA-D4C6-CE24-15D360CCF712}"/>
              </a:ext>
            </a:extLst>
          </p:cNvPr>
          <p:cNvSpPr/>
          <p:nvPr/>
        </p:nvSpPr>
        <p:spPr>
          <a:xfrm>
            <a:off x="577233" y="991701"/>
            <a:ext cx="6737967" cy="297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3000" b="1" i="1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Magic Quick Typer works seamlessly across any application on your Windows system</a:t>
            </a:r>
            <a:endParaRPr lang="en-US" sz="3000" b="1" i="1" dirty="0">
              <a:solidFill>
                <a:srgbClr val="002060"/>
              </a:solidFill>
              <a:latin typeface="Sitka Display" panose="02000505000000020004" pitchFamily="2" charset="0"/>
            </a:endParaRPr>
          </a:p>
          <a:p>
            <a:pPr algn="l"/>
            <a:endParaRPr lang="en-US" sz="3200" i="1" dirty="0">
              <a:solidFill>
                <a:srgbClr val="002060"/>
              </a:solidFill>
              <a:latin typeface="Sitka Display" panose="0200050500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66E12-98A0-C514-8E4B-6E688D0B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42" y="1614502"/>
            <a:ext cx="1771650" cy="504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7B163C-7BF2-319F-0463-EBC27A270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50" y="2984535"/>
            <a:ext cx="2552700" cy="17430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6DD7AA-B95D-DA7F-A494-6879FC0D8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4955464"/>
            <a:ext cx="2743200" cy="15525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58E860-F09A-7A14-E539-A6B6A52C4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04" y="1514599"/>
            <a:ext cx="704630" cy="7046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A0AD40-EF56-5BCF-0A1B-F6DD9A409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04" y="2802991"/>
            <a:ext cx="705600" cy="705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F3BB80-0BB5-F73E-9262-28889E68E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04" y="5675099"/>
            <a:ext cx="705600" cy="705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7D2E1D-3785-EB48-ACE7-3CF536CF8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334" y="4239455"/>
            <a:ext cx="705600" cy="70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736124" y="1212790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FC000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5" name="Text 2"/>
          <p:cNvSpPr/>
          <p:nvPr/>
        </p:nvSpPr>
        <p:spPr>
          <a:xfrm>
            <a:off x="831374" y="1301782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1</a:t>
            </a:r>
            <a:endParaRPr lang="en-US" sz="3200" b="1" dirty="0"/>
          </a:p>
        </p:txBody>
      </p:sp>
      <p:sp>
        <p:nvSpPr>
          <p:cNvPr id="6" name="Text 3"/>
          <p:cNvSpPr/>
          <p:nvPr/>
        </p:nvSpPr>
        <p:spPr>
          <a:xfrm>
            <a:off x="1475145" y="1324761"/>
            <a:ext cx="301216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Download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from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GitHub</a:t>
            </a:r>
          </a:p>
        </p:txBody>
      </p:sp>
      <p:sp>
        <p:nvSpPr>
          <p:cNvPr id="7" name="Text 4"/>
          <p:cNvSpPr/>
          <p:nvPr/>
        </p:nvSpPr>
        <p:spPr>
          <a:xfrm>
            <a:off x="1475145" y="1795534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Get the repository and extract the ZIP file to your desired location</a:t>
            </a:r>
          </a:p>
        </p:txBody>
      </p:sp>
      <p:sp>
        <p:nvSpPr>
          <p:cNvPr id="8" name="Shape 5"/>
          <p:cNvSpPr/>
          <p:nvPr/>
        </p:nvSpPr>
        <p:spPr>
          <a:xfrm>
            <a:off x="736124" y="3018539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FC000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9" name="Text 6"/>
          <p:cNvSpPr/>
          <p:nvPr/>
        </p:nvSpPr>
        <p:spPr>
          <a:xfrm>
            <a:off x="831374" y="3107531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Text 7"/>
          <p:cNvSpPr/>
          <p:nvPr/>
        </p:nvSpPr>
        <p:spPr>
          <a:xfrm>
            <a:off x="1475145" y="3130510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Choose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Your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Method</a:t>
            </a:r>
          </a:p>
        </p:txBody>
      </p:sp>
      <p:sp>
        <p:nvSpPr>
          <p:cNvPr id="11" name="Text 8"/>
          <p:cNvSpPr/>
          <p:nvPr/>
        </p:nvSpPr>
        <p:spPr>
          <a:xfrm>
            <a:off x="1475145" y="3601283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Run </a:t>
            </a:r>
            <a:r>
              <a:rPr lang="en-US" sz="3200" b="1" dirty="0">
                <a:solidFill>
                  <a:srgbClr val="0000FF"/>
                </a:solidFill>
                <a:latin typeface="Sitka Display" panose="02000505000000020004" pitchFamily="2" charset="0"/>
              </a:rPr>
              <a:t>Magic Quick Typer.exe </a:t>
            </a: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directly - that's it! OR run the </a:t>
            </a:r>
            <a:r>
              <a:rPr lang="en-US" sz="3200" dirty="0">
                <a:solidFill>
                  <a:srgbClr val="0000FF"/>
                </a:solidFill>
                <a:latin typeface="Sitka Display" panose="02000505000000020004" pitchFamily="2" charset="0"/>
              </a:rPr>
              <a:t>.ahk </a:t>
            </a: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file</a:t>
            </a:r>
          </a:p>
        </p:txBody>
      </p:sp>
      <p:sp>
        <p:nvSpPr>
          <p:cNvPr id="12" name="Shape 9"/>
          <p:cNvSpPr/>
          <p:nvPr/>
        </p:nvSpPr>
        <p:spPr>
          <a:xfrm>
            <a:off x="736124" y="4419957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FC000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3" name="Text 10"/>
          <p:cNvSpPr/>
          <p:nvPr/>
        </p:nvSpPr>
        <p:spPr>
          <a:xfrm>
            <a:off x="831374" y="4475083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" name="Text 11"/>
          <p:cNvSpPr/>
          <p:nvPr/>
        </p:nvSpPr>
        <p:spPr>
          <a:xfrm>
            <a:off x="1475145" y="4498062"/>
            <a:ext cx="405586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Optional: Install</a:t>
            </a:r>
            <a:r>
              <a:rPr lang="en-US" sz="2100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AutoHotkey v2</a:t>
            </a:r>
          </a:p>
        </p:txBody>
      </p:sp>
      <p:sp>
        <p:nvSpPr>
          <p:cNvPr id="15" name="Text 12"/>
          <p:cNvSpPr/>
          <p:nvPr/>
        </p:nvSpPr>
        <p:spPr>
          <a:xfrm>
            <a:off x="1407411" y="5039777"/>
            <a:ext cx="12681121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Only needed if running </a:t>
            </a:r>
            <a:r>
              <a:rPr lang="en-US" sz="3200" dirty="0">
                <a:solidFill>
                  <a:srgbClr val="0000FF"/>
                </a:solidFill>
                <a:latin typeface="Sitka Display" panose="02000505000000020004" pitchFamily="2" charset="0"/>
              </a:rPr>
              <a:t>.ahk</a:t>
            </a:r>
            <a:r>
              <a:rPr lang="en-US" sz="3200" dirty="0">
                <a:solidFill>
                  <a:srgbClr val="00B0F0"/>
                </a:solidFill>
                <a:latin typeface="Sitka Display" panose="02000505000000020004" pitchFamily="2" charset="0"/>
              </a:rPr>
              <a:t> </a:t>
            </a: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files - download from official</a:t>
            </a:r>
            <a:r>
              <a:rPr lang="en-US" sz="175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AutoHotkey website</a:t>
            </a:r>
          </a:p>
        </p:txBody>
      </p:sp>
      <p:sp>
        <p:nvSpPr>
          <p:cNvPr id="16" name="Shape 13"/>
          <p:cNvSpPr/>
          <p:nvPr/>
        </p:nvSpPr>
        <p:spPr>
          <a:xfrm>
            <a:off x="736124" y="6066699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FC000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7" name="Text 14"/>
          <p:cNvSpPr/>
          <p:nvPr/>
        </p:nvSpPr>
        <p:spPr>
          <a:xfrm>
            <a:off x="831374" y="6138758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8" name="Text 15"/>
          <p:cNvSpPr/>
          <p:nvPr/>
        </p:nvSpPr>
        <p:spPr>
          <a:xfrm>
            <a:off x="1475145" y="6229469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>
                <a:solidFill>
                  <a:srgbClr val="272525"/>
                </a:solidFill>
                <a:latin typeface="Sitka Display" panose="02000505000000020004" pitchFamily="2" charset="0"/>
              </a:rPr>
              <a:t>Start Typing!</a:t>
            </a:r>
          </a:p>
        </p:txBody>
      </p:sp>
      <p:sp>
        <p:nvSpPr>
          <p:cNvPr id="19" name="Text 16"/>
          <p:cNvSpPr/>
          <p:nvPr/>
        </p:nvSpPr>
        <p:spPr>
          <a:xfrm>
            <a:off x="1475145" y="6700242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Display" panose="02000505000000020004" pitchFamily="2" charset="0"/>
              </a:rPr>
              <a:t>Begin using your shortcuts immediately across all applications</a:t>
            </a: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FBA58DBE-FC00-EB92-8AC6-7AACD22AA580}"/>
              </a:ext>
            </a:extLst>
          </p:cNvPr>
          <p:cNvSpPr/>
          <p:nvPr/>
        </p:nvSpPr>
        <p:spPr>
          <a:xfrm>
            <a:off x="218956" y="56984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Simple Installation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F08E80-83B4-84FB-3F35-669B9FCE3CD6}"/>
              </a:ext>
            </a:extLst>
          </p:cNvPr>
          <p:cNvSpPr/>
          <p:nvPr/>
        </p:nvSpPr>
        <p:spPr>
          <a:xfrm>
            <a:off x="2133600" y="4902235"/>
            <a:ext cx="10725150" cy="616495"/>
          </a:xfrm>
          <a:prstGeom prst="roundRect">
            <a:avLst/>
          </a:prstGeom>
          <a:solidFill>
            <a:schemeClr val="bg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292601" y="12246"/>
            <a:ext cx="57673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420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Thanks For Watching</a:t>
            </a:r>
          </a:p>
        </p:txBody>
      </p:sp>
      <p:sp>
        <p:nvSpPr>
          <p:cNvPr id="4" name="Text 1"/>
          <p:cNvSpPr/>
          <p:nvPr/>
        </p:nvSpPr>
        <p:spPr>
          <a:xfrm>
            <a:off x="3580923" y="1503643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50"/>
              </a:lnSpc>
              <a:buNone/>
            </a:pPr>
            <a:r>
              <a:rPr lang="en-US" sz="885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Thank You!</a:t>
            </a:r>
            <a:endParaRPr lang="en-US" sz="8850" b="1" dirty="0">
              <a:solidFill>
                <a:srgbClr val="0000FF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2591124" y="3437618"/>
            <a:ext cx="9448150" cy="305335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200" dirty="0">
                <a:ln w="19050">
                  <a:noFill/>
                </a:ln>
                <a:solidFill>
                  <a:srgbClr val="00B050"/>
                </a:solidFill>
                <a:latin typeface="ATM 047" panose="020B0604020202020204" pitchFamily="34" charset="0"/>
                <a:ea typeface="Source Sans 3" pitchFamily="34" charset="-122"/>
                <a:cs typeface="ATM 047" panose="020B0604020202020204" pitchFamily="34" charset="0"/>
              </a:rPr>
              <a:t>“ யாம் பெற்ற இன்பம் பெறுக இவ்வையகம் "</a:t>
            </a:r>
            <a:endParaRPr lang="en-US" sz="4200" dirty="0">
              <a:ln w="19050">
                <a:noFill/>
              </a:ln>
              <a:solidFill>
                <a:srgbClr val="00B050"/>
              </a:solidFill>
              <a:latin typeface="ATM 047" panose="020B0604020202020204" pitchFamily="34" charset="0"/>
              <a:cs typeface="ATM 047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39897" y="4222062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200" b="1" dirty="0">
                <a:solidFill>
                  <a:srgbClr val="272525"/>
                </a:solidFill>
                <a:latin typeface="Sitka Display" panose="02000505000000020004" pitchFamily="2" charset="0"/>
              </a:rPr>
              <a:t>"Let the world enjoy the happiness we have experienced"</a:t>
            </a:r>
          </a:p>
        </p:txBody>
      </p:sp>
      <p:sp>
        <p:nvSpPr>
          <p:cNvPr id="8" name="Text 5"/>
          <p:cNvSpPr/>
          <p:nvPr/>
        </p:nvSpPr>
        <p:spPr>
          <a:xfrm>
            <a:off x="3760409" y="50355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FF0066"/>
                </a:solidFill>
                <a:latin typeface="Sitka Display" panose="02000505000000020004" pitchFamily="2" charset="0"/>
              </a:rPr>
              <a:t>Start automating your typing today with Magic Quick Typer!</a:t>
            </a:r>
          </a:p>
        </p:txBody>
      </p:sp>
      <p:sp>
        <p:nvSpPr>
          <p:cNvPr id="9" name="Text 6"/>
          <p:cNvSpPr/>
          <p:nvPr/>
        </p:nvSpPr>
        <p:spPr>
          <a:xfrm>
            <a:off x="3760409" y="614708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200" dirty="0">
                <a:solidFill>
                  <a:srgbClr val="0000FF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Contact: </a:t>
            </a:r>
            <a:r>
              <a:rPr lang="en-US" sz="4200" b="1" dirty="0">
                <a:solidFill>
                  <a:srgbClr val="0000FF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instantautomate@gmail.com</a:t>
            </a:r>
            <a:endParaRPr lang="en-US" sz="42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127DFB-8335-673E-D3CF-2D26A005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12" y="3561255"/>
            <a:ext cx="4867403" cy="363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0064" y="1072707"/>
            <a:ext cx="75132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dirty="0"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What is Magic Quick Typer ?</a:t>
            </a:r>
            <a:endParaRPr lang="en-US" sz="600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E5B3E9-CB2C-C061-06EE-88BFC787272A}"/>
              </a:ext>
            </a:extLst>
          </p:cNvPr>
          <p:cNvGrpSpPr/>
          <p:nvPr/>
        </p:nvGrpSpPr>
        <p:grpSpPr>
          <a:xfrm>
            <a:off x="300064" y="1870969"/>
            <a:ext cx="4644985" cy="2464831"/>
            <a:chOff x="352756" y="2574987"/>
            <a:chExt cx="4644985" cy="2269198"/>
          </a:xfrm>
        </p:grpSpPr>
        <p:sp>
          <p:nvSpPr>
            <p:cNvPr id="4" name="Shape 1"/>
            <p:cNvSpPr/>
            <p:nvPr/>
          </p:nvSpPr>
          <p:spPr>
            <a:xfrm>
              <a:off x="352756" y="2574987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484690" y="2670101"/>
              <a:ext cx="28492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IN" sz="2800" dirty="0"/>
                <a:t>💡 </a:t>
              </a:r>
              <a:r>
                <a:rPr lang="en-US" sz="2500" b="1" dirty="0">
                  <a:solidFill>
                    <a:srgbClr val="272525"/>
                  </a:solidFill>
                  <a:latin typeface="Sitka Display" panose="02000505000000020004" pitchFamily="2" charset="0"/>
                  <a:ea typeface="Source Serif 4 Semi Bold" pitchFamily="34" charset="-122"/>
                  <a:cs typeface="Arial" panose="020B0604020202020204" pitchFamily="34" charset="0"/>
                </a:rPr>
                <a:t>Smart Text Expander</a:t>
              </a:r>
              <a:endParaRPr lang="en-US" sz="2500" b="1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423908" y="3006944"/>
              <a:ext cx="4554081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Transform tiny shortcuts into 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full sentences, emails, or even paragraphs instantly. You can also assign shortcut keys to expand text quickly whenever you need.</a:t>
              </a:r>
              <a:endParaRPr lang="en-US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88B74B-442B-AC47-9274-6A2CC757C57F}"/>
              </a:ext>
            </a:extLst>
          </p:cNvPr>
          <p:cNvGrpSpPr/>
          <p:nvPr/>
        </p:nvGrpSpPr>
        <p:grpSpPr>
          <a:xfrm>
            <a:off x="5076982" y="4627004"/>
            <a:ext cx="4644985" cy="2218563"/>
            <a:chOff x="341094" y="4369668"/>
            <a:chExt cx="4644985" cy="2269198"/>
          </a:xfrm>
        </p:grpSpPr>
        <p:sp>
          <p:nvSpPr>
            <p:cNvPr id="17" name="Shape 1">
              <a:extLst>
                <a:ext uri="{FF2B5EF4-FFF2-40B4-BE49-F238E27FC236}">
                  <a16:creationId xmlns:a16="http://schemas.microsoft.com/office/drawing/2014/main" id="{2302F12C-4400-9478-31C7-CC03D1D54375}"/>
                </a:ext>
              </a:extLst>
            </p:cNvPr>
            <p:cNvSpPr/>
            <p:nvPr/>
          </p:nvSpPr>
          <p:spPr>
            <a:xfrm>
              <a:off x="341094" y="4369668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121678" y="4564078"/>
              <a:ext cx="3083815" cy="3853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IN" sz="2500" b="1" dirty="0">
                  <a:solidFill>
                    <a:srgbClr val="272525"/>
                  </a:solidFill>
                  <a:latin typeface="Sitka Display" panose="02000505000000020004" pitchFamily="2" charset="0"/>
                  <a:ea typeface="Source Serif 4 Semi Bold" pitchFamily="34" charset="-122"/>
                  <a:cs typeface="Arial" panose="020B0604020202020204" pitchFamily="34" charset="0"/>
                </a:rPr>
                <a:t>Excel Customization</a:t>
              </a:r>
              <a:endParaRPr lang="en-US" sz="25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599692" y="5109427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Everything is managed through Excel. Just add your shortcuts, and you’re ready to go.</a:t>
              </a:r>
              <a:endParaRPr lang="en-US" sz="2000" dirty="0"/>
            </a:p>
          </p:txBody>
        </p:sp>
      </p:grpSp>
      <p:sp>
        <p:nvSpPr>
          <p:cNvPr id="13" name="Text 10"/>
          <p:cNvSpPr/>
          <p:nvPr/>
        </p:nvSpPr>
        <p:spPr>
          <a:xfrm>
            <a:off x="431998" y="69352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Available in both </a:t>
            </a:r>
            <a:r>
              <a:rPr lang="en-US" sz="2000" dirty="0">
                <a:solidFill>
                  <a:srgbClr val="8061FF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.exe</a:t>
            </a:r>
            <a:r>
              <a:rPr lang="en-US" sz="200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2000" dirty="0">
                <a:solidFill>
                  <a:srgbClr val="8061FF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.ahk</a:t>
            </a:r>
            <a:r>
              <a:rPr lang="en-US" sz="200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 file formats for maximum flexibility and compatibility.</a:t>
            </a:r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928540-3A43-7ECE-C1F3-466287F63902}"/>
              </a:ext>
            </a:extLst>
          </p:cNvPr>
          <p:cNvCxnSpPr/>
          <p:nvPr/>
        </p:nvCxnSpPr>
        <p:spPr>
          <a:xfrm>
            <a:off x="0" y="7450667"/>
            <a:ext cx="14630400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26ABAC-B633-C2D2-05B8-B327B5E4D7CB}"/>
              </a:ext>
            </a:extLst>
          </p:cNvPr>
          <p:cNvGrpSpPr/>
          <p:nvPr/>
        </p:nvGrpSpPr>
        <p:grpSpPr>
          <a:xfrm>
            <a:off x="9873652" y="1827522"/>
            <a:ext cx="4644985" cy="2490569"/>
            <a:chOff x="341094" y="4369668"/>
            <a:chExt cx="4644985" cy="2269198"/>
          </a:xfrm>
        </p:grpSpPr>
        <p:sp>
          <p:nvSpPr>
            <p:cNvPr id="21" name="Shape 1">
              <a:extLst>
                <a:ext uri="{FF2B5EF4-FFF2-40B4-BE49-F238E27FC236}">
                  <a16:creationId xmlns:a16="http://schemas.microsoft.com/office/drawing/2014/main" id="{6AB4013E-B9BE-2037-A4DF-69E37E894B4B}"/>
                </a:ext>
              </a:extLst>
            </p:cNvPr>
            <p:cNvSpPr/>
            <p:nvPr/>
          </p:nvSpPr>
          <p:spPr>
            <a:xfrm>
              <a:off x="341094" y="4369668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" name="Text 8">
              <a:extLst>
                <a:ext uri="{FF2B5EF4-FFF2-40B4-BE49-F238E27FC236}">
                  <a16:creationId xmlns:a16="http://schemas.microsoft.com/office/drawing/2014/main" id="{F07E4873-E721-1D03-8087-A80CC9580EFE}"/>
                </a:ext>
              </a:extLst>
            </p:cNvPr>
            <p:cNvSpPr/>
            <p:nvPr/>
          </p:nvSpPr>
          <p:spPr>
            <a:xfrm>
              <a:off x="571918" y="4582422"/>
              <a:ext cx="3083815" cy="3853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IN" sz="2400" dirty="0"/>
                <a:t>⚡ </a:t>
              </a:r>
              <a:r>
                <a:rPr lang="en-US" sz="2400" b="1" dirty="0">
                  <a:solidFill>
                    <a:srgbClr val="272525"/>
                  </a:solidFill>
                  <a:latin typeface="Sitka Display" panose="02000505000000020004" pitchFamily="2" charset="0"/>
                  <a:ea typeface="Source Serif 4 Semi Bold" pitchFamily="34" charset="-122"/>
                  <a:cs typeface="Arial" panose="020B0604020202020204" pitchFamily="34" charset="0"/>
                </a:rPr>
                <a:t>Auto Form Filler</a:t>
              </a:r>
            </a:p>
            <a:p>
              <a:pPr marL="0" indent="0" algn="l">
                <a:lnSpc>
                  <a:spcPts val="2750"/>
                </a:lnSpc>
                <a:buNone/>
              </a:pPr>
              <a:endParaRPr lang="en-US" sz="2200" b="1" dirty="0"/>
            </a:p>
          </p:txBody>
        </p:sp>
        <p:sp>
          <p:nvSpPr>
            <p:cNvPr id="23" name="Text 9">
              <a:extLst>
                <a:ext uri="{FF2B5EF4-FFF2-40B4-BE49-F238E27FC236}">
                  <a16:creationId xmlns:a16="http://schemas.microsoft.com/office/drawing/2014/main" id="{187B14E6-1D22-5045-A4B7-03F0B2655F92}"/>
                </a:ext>
              </a:extLst>
            </p:cNvPr>
            <p:cNvSpPr/>
            <p:nvPr/>
          </p:nvSpPr>
          <p:spPr>
            <a:xfrm>
              <a:off x="571918" y="5232902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Auto-fill repetitive forms and 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emails 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instantly. 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  <a:ea typeface="Source Sans 3" pitchFamily="34" charset="-122"/>
                  <a:cs typeface="Source Sans 3" pitchFamily="34" charset="-120"/>
                </a:rPr>
                <a:t>You can even assign shortcut keys</a:t>
              </a:r>
              <a:endParaRPr lang="en-US" sz="2000" dirty="0">
                <a:solidFill>
                  <a:srgbClr val="272525"/>
                </a:solidFill>
                <a:latin typeface="Sitka Text" panose="02000505000000020004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ECCACB-B72E-A9E9-4C74-A104334FACF4}"/>
              </a:ext>
            </a:extLst>
          </p:cNvPr>
          <p:cNvGrpSpPr/>
          <p:nvPr/>
        </p:nvGrpSpPr>
        <p:grpSpPr>
          <a:xfrm>
            <a:off x="280312" y="4607650"/>
            <a:ext cx="4644985" cy="2218563"/>
            <a:chOff x="341094" y="4369668"/>
            <a:chExt cx="4644985" cy="2269198"/>
          </a:xfrm>
        </p:grpSpPr>
        <p:sp>
          <p:nvSpPr>
            <p:cNvPr id="25" name="Shape 1">
              <a:extLst>
                <a:ext uri="{FF2B5EF4-FFF2-40B4-BE49-F238E27FC236}">
                  <a16:creationId xmlns:a16="http://schemas.microsoft.com/office/drawing/2014/main" id="{55029F02-DD4A-6190-9BD8-A1A7762D98EA}"/>
                </a:ext>
              </a:extLst>
            </p:cNvPr>
            <p:cNvSpPr/>
            <p:nvPr/>
          </p:nvSpPr>
          <p:spPr>
            <a:xfrm>
              <a:off x="341094" y="4369668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</p:sp>
        <p:sp>
          <p:nvSpPr>
            <p:cNvPr id="26" name="Text 8">
              <a:extLst>
                <a:ext uri="{FF2B5EF4-FFF2-40B4-BE49-F238E27FC236}">
                  <a16:creationId xmlns:a16="http://schemas.microsoft.com/office/drawing/2014/main" id="{CB8F9F63-B5AA-4488-C584-6D3A4730A1B5}"/>
                </a:ext>
              </a:extLst>
            </p:cNvPr>
            <p:cNvSpPr/>
            <p:nvPr/>
          </p:nvSpPr>
          <p:spPr>
            <a:xfrm>
              <a:off x="599692" y="4510119"/>
              <a:ext cx="3083815" cy="3853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IN" sz="2800" dirty="0"/>
                <a:t>⌛ </a:t>
              </a:r>
              <a:r>
                <a:rPr lang="en-IN" sz="2500" b="1" dirty="0">
                  <a:solidFill>
                    <a:srgbClr val="272525"/>
                  </a:solidFill>
                  <a:latin typeface="Sitka Display" panose="02000505000000020004" pitchFamily="2" charset="0"/>
                  <a:ea typeface="Source Serif 4 Semi Bold" pitchFamily="34" charset="-122"/>
                  <a:cs typeface="Arial" panose="020B0604020202020204" pitchFamily="34" charset="0"/>
                </a:rPr>
                <a:t>Typing Delay Support </a:t>
              </a:r>
              <a:endParaRPr lang="en-US" sz="25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 9">
              <a:extLst>
                <a:ext uri="{FF2B5EF4-FFF2-40B4-BE49-F238E27FC236}">
                  <a16:creationId xmlns:a16="http://schemas.microsoft.com/office/drawing/2014/main" id="{433CD8AF-2996-7612-B117-57F7C56688F1}"/>
                </a:ext>
              </a:extLst>
            </p:cNvPr>
            <p:cNvSpPr/>
            <p:nvPr/>
          </p:nvSpPr>
          <p:spPr>
            <a:xfrm>
              <a:off x="575264" y="4969270"/>
              <a:ext cx="4233943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Perfect for remote or legacy apps.</a:t>
              </a:r>
            </a:p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Seamless Typing with </a:t>
              </a:r>
              <a:r>
                <a:rPr lang="en-GB" sz="2000" b="1" dirty="0">
                  <a:solidFill>
                    <a:srgbClr val="272525"/>
                  </a:solidFill>
                  <a:latin typeface="Sitka Text" panose="02000505000000020004" pitchFamily="2" charset="0"/>
                </a:rPr>
                <a:t>Adjustable Delays</a:t>
              </a: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 on Remote Desktops Applications.</a:t>
              </a:r>
            </a:p>
            <a:p>
              <a:pPr>
                <a:lnSpc>
                  <a:spcPts val="3000"/>
                </a:lnSpc>
              </a:pPr>
              <a:r>
                <a:rPr lang="en-GB" sz="2000" dirty="0">
                  <a:solidFill>
                    <a:srgbClr val="272525"/>
                  </a:solidFill>
                  <a:latin typeface="Sitka Text" panose="02000505000000020004" pitchFamily="2" charset="0"/>
                </a:rPr>
                <a:t> </a:t>
              </a:r>
              <a:endParaRPr lang="en-US" sz="2000" dirty="0">
                <a:solidFill>
                  <a:srgbClr val="272525"/>
                </a:solidFill>
                <a:latin typeface="Sitka Text" panose="02000505000000020004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58A8E68-E0CC-FC9E-0DC8-050325121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325" y="4680970"/>
            <a:ext cx="599879" cy="579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22845-367D-FA73-8697-5CFA453B3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091" y="1861243"/>
            <a:ext cx="650289" cy="650289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5999DC5D-87A3-2C11-C063-7C24C381672B}"/>
              </a:ext>
            </a:extLst>
          </p:cNvPr>
          <p:cNvSpPr/>
          <p:nvPr/>
        </p:nvSpPr>
        <p:spPr>
          <a:xfrm>
            <a:off x="5076982" y="1837816"/>
            <a:ext cx="4644985" cy="2480276"/>
          </a:xfrm>
          <a:prstGeom prst="roundRect">
            <a:avLst>
              <a:gd name="adj" fmla="val 4701"/>
            </a:avLst>
          </a:prstGeom>
          <a:solidFill>
            <a:schemeClr val="accent4">
              <a:lumMod val="20000"/>
              <a:lumOff val="80000"/>
            </a:schemeClr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496BB42D-59A6-0E9F-483A-85525351291B}"/>
              </a:ext>
            </a:extLst>
          </p:cNvPr>
          <p:cNvSpPr/>
          <p:nvPr/>
        </p:nvSpPr>
        <p:spPr>
          <a:xfrm>
            <a:off x="5208916" y="2110487"/>
            <a:ext cx="28492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800" dirty="0"/>
              <a:t>📂 </a:t>
            </a:r>
            <a:r>
              <a:rPr lang="en-US" sz="2500" b="1" dirty="0">
                <a:solidFill>
                  <a:srgbClr val="272525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File and Folder Launching</a:t>
            </a:r>
            <a:endParaRPr lang="en-US" sz="2500" b="1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42B63D37-BFC5-3A77-55C7-9209704D84C2}"/>
              </a:ext>
            </a:extLst>
          </p:cNvPr>
          <p:cNvSpPr/>
          <p:nvPr/>
        </p:nvSpPr>
        <p:spPr>
          <a:xfrm>
            <a:off x="5223767" y="2765516"/>
            <a:ext cx="4554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200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</a:rPr>
              <a:t>Open files, folders &amp; apps with just one keystroke !!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3D55A0-D33A-2769-1FAC-A3D64B786D50}"/>
              </a:ext>
            </a:extLst>
          </p:cNvPr>
          <p:cNvSpPr/>
          <p:nvPr/>
        </p:nvSpPr>
        <p:spPr>
          <a:xfrm>
            <a:off x="149331" y="815258"/>
            <a:ext cx="14168371" cy="6697289"/>
          </a:xfrm>
          <a:prstGeom prst="rect">
            <a:avLst/>
          </a:prstGeom>
          <a:solidFill>
            <a:schemeClr val="lt1">
              <a:alpha val="74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4271F92-566F-2873-EFA8-2B1D231D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1" y="1995039"/>
            <a:ext cx="11754435" cy="1138939"/>
          </a:xfrm>
          <a:prstGeom prst="rect">
            <a:avLst/>
          </a:prstGeom>
        </p:spPr>
      </p:pic>
      <p:sp>
        <p:nvSpPr>
          <p:cNvPr id="29" name="Text 27"/>
          <p:cNvSpPr/>
          <p:nvPr/>
        </p:nvSpPr>
        <p:spPr>
          <a:xfrm>
            <a:off x="562268" y="77166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Simple four-column structure makes customization intuitive and straightforward for any user.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D931D-4574-5B71-DA73-87BFCDC4AC95}"/>
              </a:ext>
            </a:extLst>
          </p:cNvPr>
          <p:cNvSpPr txBox="1"/>
          <p:nvPr/>
        </p:nvSpPr>
        <p:spPr>
          <a:xfrm>
            <a:off x="149331" y="-17131"/>
            <a:ext cx="93672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rgbClr val="002060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Set up your Shortcuts.xlsx file </a:t>
            </a:r>
            <a:endParaRPr lang="en-IN" sz="4500" b="1" dirty="0">
              <a:solidFill>
                <a:srgbClr val="002060"/>
              </a:solidFill>
            </a:endParaRPr>
          </a:p>
        </p:txBody>
      </p:sp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C03A3EB3-C8E5-305E-FE86-FD84806143AC}"/>
              </a:ext>
            </a:extLst>
          </p:cNvPr>
          <p:cNvSpPr/>
          <p:nvPr/>
        </p:nvSpPr>
        <p:spPr>
          <a:xfrm>
            <a:off x="2722218" y="910509"/>
            <a:ext cx="2100633" cy="1020544"/>
          </a:xfrm>
          <a:prstGeom prst="wedgeEllipseCallout">
            <a:avLst>
              <a:gd name="adj1" fmla="val 58165"/>
              <a:gd name="adj2" fmla="val 1073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>
                <a:latin typeface="Aptos" panose="020B0004020202020204" pitchFamily="34" charset="0"/>
              </a:rPr>
              <a:t>Short Text</a:t>
            </a:r>
          </a:p>
        </p:txBody>
      </p: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8FAB8C9D-7434-1A7E-8977-6E64D7B5011B}"/>
              </a:ext>
            </a:extLst>
          </p:cNvPr>
          <p:cNvSpPr/>
          <p:nvPr/>
        </p:nvSpPr>
        <p:spPr>
          <a:xfrm>
            <a:off x="5769744" y="3572201"/>
            <a:ext cx="2540000" cy="1410132"/>
          </a:xfrm>
          <a:prstGeom prst="wedgeEllipseCallout">
            <a:avLst>
              <a:gd name="adj1" fmla="val -50659"/>
              <a:gd name="adj2" fmla="val -86832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>
                <a:latin typeface="Aptos" panose="020B0004020202020204" pitchFamily="34" charset="0"/>
              </a:rPr>
              <a:t>Shortcut Key</a:t>
            </a:r>
          </a:p>
          <a:p>
            <a:pPr algn="ctr"/>
            <a:r>
              <a:rPr lang="en-IN" sz="2500" b="1" dirty="0">
                <a:latin typeface="Aptos" panose="020B0004020202020204" pitchFamily="34" charset="0"/>
              </a:rPr>
              <a:t>(</a:t>
            </a:r>
            <a:r>
              <a:rPr lang="en-IN" sz="2500" b="1" dirty="0" err="1">
                <a:latin typeface="Aptos" panose="020B0004020202020204" pitchFamily="34" charset="0"/>
              </a:rPr>
              <a:t>Ctrl+W</a:t>
            </a:r>
            <a:r>
              <a:rPr lang="en-IN" sz="2500" b="1" dirty="0"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433D8C5D-E043-C68B-AAC1-C0EF1E313E2B}"/>
              </a:ext>
            </a:extLst>
          </p:cNvPr>
          <p:cNvSpPr/>
          <p:nvPr/>
        </p:nvSpPr>
        <p:spPr>
          <a:xfrm>
            <a:off x="5463957" y="4956574"/>
            <a:ext cx="2874648" cy="2555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buSzPct val="100000"/>
            </a:pPr>
            <a:r>
              <a:rPr lang="en-US" sz="35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Symbol codes: </a:t>
            </a:r>
          </a:p>
          <a:p>
            <a:pPr algn="ctr">
              <a:buSzPct val="100000"/>
            </a:pPr>
            <a:r>
              <a:rPr lang="en-US" sz="4200" dirty="0"/>
              <a:t>^ </a:t>
            </a:r>
            <a:r>
              <a:rPr lang="en-US" sz="35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= Ctrl, </a:t>
            </a:r>
          </a:p>
          <a:p>
            <a:pPr algn="ctr">
              <a:buSzPct val="100000"/>
            </a:pPr>
            <a:r>
              <a:rPr lang="en-US" sz="4200" dirty="0"/>
              <a:t>! </a:t>
            </a:r>
            <a:r>
              <a:rPr lang="en-US" sz="35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= Alt, </a:t>
            </a:r>
          </a:p>
          <a:p>
            <a:pPr algn="ctr">
              <a:buSzPct val="100000"/>
            </a:pPr>
            <a:r>
              <a:rPr lang="en-US" sz="4200" dirty="0"/>
              <a:t>+ </a:t>
            </a:r>
            <a:r>
              <a:rPr lang="en-US" sz="35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= Shift</a:t>
            </a:r>
            <a:endParaRPr lang="en-US" sz="3500" b="1" dirty="0">
              <a:solidFill>
                <a:srgbClr val="002060"/>
              </a:solidFill>
              <a:latin typeface="Sitka Banner" panose="02000505000000020004" pitchFamily="2" charset="0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125EE79-70FE-59F7-7A5D-B3DCA4B30303}"/>
              </a:ext>
            </a:extLst>
          </p:cNvPr>
          <p:cNvSpPr/>
          <p:nvPr/>
        </p:nvSpPr>
        <p:spPr>
          <a:xfrm rot="5400000">
            <a:off x="978092" y="1269259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1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AA15D74-6FBC-FD1E-A697-27059351AE13}"/>
              </a:ext>
            </a:extLst>
          </p:cNvPr>
          <p:cNvSpPr/>
          <p:nvPr/>
        </p:nvSpPr>
        <p:spPr>
          <a:xfrm rot="5400000">
            <a:off x="2388263" y="1267386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2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59FECAF-4C5C-12CC-4B1A-44AFEF440E29}"/>
              </a:ext>
            </a:extLst>
          </p:cNvPr>
          <p:cNvSpPr/>
          <p:nvPr/>
        </p:nvSpPr>
        <p:spPr>
          <a:xfrm rot="5400000">
            <a:off x="5243389" y="1263444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3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50830A2-09B1-4442-0623-79A3A7E551E2}"/>
              </a:ext>
            </a:extLst>
          </p:cNvPr>
          <p:cNvSpPr/>
          <p:nvPr/>
        </p:nvSpPr>
        <p:spPr>
          <a:xfrm rot="5400000">
            <a:off x="7520157" y="1263444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4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6BD3F6BB-5D28-8506-2FE7-C2FCA958B6A6}"/>
              </a:ext>
            </a:extLst>
          </p:cNvPr>
          <p:cNvSpPr/>
          <p:nvPr/>
        </p:nvSpPr>
        <p:spPr>
          <a:xfrm>
            <a:off x="312698" y="3893252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1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4B72E-FF77-2AA4-F590-0110B1546AD3}"/>
              </a:ext>
            </a:extLst>
          </p:cNvPr>
          <p:cNvGrpSpPr/>
          <p:nvPr/>
        </p:nvGrpSpPr>
        <p:grpSpPr>
          <a:xfrm>
            <a:off x="1191616" y="3285283"/>
            <a:ext cx="3864399" cy="2065108"/>
            <a:chOff x="283837" y="4094085"/>
            <a:chExt cx="4644985" cy="2273615"/>
          </a:xfrm>
        </p:grpSpPr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8343559E-5D99-54F9-A7EC-088B861DC7FD}"/>
                </a:ext>
              </a:extLst>
            </p:cNvPr>
            <p:cNvSpPr/>
            <p:nvPr/>
          </p:nvSpPr>
          <p:spPr>
            <a:xfrm>
              <a:off x="283837" y="4098502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CF529B02-98E4-0D88-25AD-8A0A0A92032E}"/>
                </a:ext>
              </a:extLst>
            </p:cNvPr>
            <p:cNvSpPr/>
            <p:nvPr/>
          </p:nvSpPr>
          <p:spPr>
            <a:xfrm>
              <a:off x="599691" y="4094085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b="1" dirty="0"/>
                <a:t>Type :</a:t>
              </a:r>
              <a:endParaRPr lang="en-GB" sz="2000" dirty="0"/>
            </a:p>
            <a:p>
              <a:pPr marL="457200" indent="-457200">
                <a:lnSpc>
                  <a:spcPts val="3000"/>
                </a:lnSpc>
                <a:buAutoNum type="arabicPeriod"/>
              </a:pPr>
              <a:r>
                <a:rPr lang="en-GB" sz="2000" dirty="0"/>
                <a:t>Choose </a:t>
              </a:r>
              <a:r>
                <a:rPr lang="en-GB" sz="2000" b="1" dirty="0"/>
                <a:t>Hotstring</a:t>
              </a:r>
              <a:r>
                <a:rPr lang="en-GB" sz="2000" dirty="0"/>
                <a:t> for short text expansions </a:t>
              </a:r>
            </a:p>
            <a:p>
              <a:pPr marL="457200" indent="-457200">
                <a:lnSpc>
                  <a:spcPts val="3000"/>
                </a:lnSpc>
                <a:buAutoNum type="arabicPeriod"/>
              </a:pPr>
              <a:r>
                <a:rPr lang="en-GB" sz="2000" b="1" dirty="0"/>
                <a:t>Hotkey</a:t>
              </a:r>
              <a:r>
                <a:rPr lang="en-GB" sz="2000" dirty="0"/>
                <a:t> for keyboard shortcuts.</a:t>
              </a:r>
              <a:endParaRPr lang="en-US" sz="2000" dirty="0"/>
            </a:p>
          </p:txBody>
        </p:sp>
      </p:grp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92AD5EB8-3FDE-51CE-8B7A-0D78E04FB0F6}"/>
              </a:ext>
            </a:extLst>
          </p:cNvPr>
          <p:cNvSpPr/>
          <p:nvPr/>
        </p:nvSpPr>
        <p:spPr>
          <a:xfrm>
            <a:off x="312698" y="6007858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2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6DB55-2A84-33D6-7817-EBE45AAC0B95}"/>
              </a:ext>
            </a:extLst>
          </p:cNvPr>
          <p:cNvGrpSpPr/>
          <p:nvPr/>
        </p:nvGrpSpPr>
        <p:grpSpPr>
          <a:xfrm>
            <a:off x="1191616" y="5479318"/>
            <a:ext cx="3864399" cy="1683181"/>
            <a:chOff x="283837" y="4094085"/>
            <a:chExt cx="4644985" cy="2273615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D2593DDB-6354-4482-51A4-004753CB8523}"/>
                </a:ext>
              </a:extLst>
            </p:cNvPr>
            <p:cNvSpPr/>
            <p:nvPr/>
          </p:nvSpPr>
          <p:spPr>
            <a:xfrm>
              <a:off x="283837" y="4098502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 9">
              <a:extLst>
                <a:ext uri="{FF2B5EF4-FFF2-40B4-BE49-F238E27FC236}">
                  <a16:creationId xmlns:a16="http://schemas.microsoft.com/office/drawing/2014/main" id="{9B7DD206-C1EE-4108-D785-31472D9F54D3}"/>
                </a:ext>
              </a:extLst>
            </p:cNvPr>
            <p:cNvSpPr/>
            <p:nvPr/>
          </p:nvSpPr>
          <p:spPr>
            <a:xfrm>
              <a:off x="599691" y="4094085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b="1" dirty="0"/>
                <a:t>Name : </a:t>
              </a:r>
            </a:p>
            <a:p>
              <a:pPr>
                <a:lnSpc>
                  <a:spcPts val="3000"/>
                </a:lnSpc>
              </a:pPr>
              <a:r>
                <a:rPr lang="en-GB" sz="2000" dirty="0"/>
                <a:t>This is simply a label, so you can easily </a:t>
              </a:r>
              <a:r>
                <a:rPr lang="en-GB" sz="2000" b="1" dirty="0"/>
                <a:t>identify</a:t>
              </a:r>
              <a:r>
                <a:rPr lang="en-GB" sz="2000" dirty="0"/>
                <a:t> your shortcut.</a:t>
              </a:r>
              <a:endParaRPr lang="en-US" sz="2000" dirty="0"/>
            </a:p>
          </p:txBody>
        </p:sp>
      </p:grp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FA0D73C4-4A25-0CD7-2652-572739AC0D93}"/>
              </a:ext>
            </a:extLst>
          </p:cNvPr>
          <p:cNvSpPr/>
          <p:nvPr/>
        </p:nvSpPr>
        <p:spPr>
          <a:xfrm>
            <a:off x="8601381" y="6099698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4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9DECBA-87E2-E82E-EDFA-CE2E5A8F5577}"/>
              </a:ext>
            </a:extLst>
          </p:cNvPr>
          <p:cNvGrpSpPr/>
          <p:nvPr/>
        </p:nvGrpSpPr>
        <p:grpSpPr>
          <a:xfrm>
            <a:off x="9480299" y="5571158"/>
            <a:ext cx="3864399" cy="1683181"/>
            <a:chOff x="283837" y="4094085"/>
            <a:chExt cx="4644985" cy="2273615"/>
          </a:xfrm>
        </p:grpSpPr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114F6798-B206-E37E-F870-679133044BF3}"/>
                </a:ext>
              </a:extLst>
            </p:cNvPr>
            <p:cNvSpPr/>
            <p:nvPr/>
          </p:nvSpPr>
          <p:spPr>
            <a:xfrm>
              <a:off x="283837" y="4098502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" name="Text 9">
              <a:extLst>
                <a:ext uri="{FF2B5EF4-FFF2-40B4-BE49-F238E27FC236}">
                  <a16:creationId xmlns:a16="http://schemas.microsoft.com/office/drawing/2014/main" id="{9AB9EF09-FC6D-E3E9-CA94-E96D363D180E}"/>
                </a:ext>
              </a:extLst>
            </p:cNvPr>
            <p:cNvSpPr/>
            <p:nvPr/>
          </p:nvSpPr>
          <p:spPr>
            <a:xfrm>
              <a:off x="599691" y="4094085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b="1" dirty="0"/>
                <a:t>Your Actions Here</a:t>
              </a:r>
              <a:r>
                <a:rPr lang="en-GB" sz="2000" dirty="0"/>
                <a:t> </a:t>
              </a:r>
            </a:p>
            <a:p>
              <a:pPr>
                <a:lnSpc>
                  <a:spcPts val="3000"/>
                </a:lnSpc>
              </a:pPr>
              <a:r>
                <a:rPr lang="en-GB" sz="2000" dirty="0"/>
                <a:t>This is the actual message that gets typed instantly.</a:t>
              </a:r>
              <a:endParaRPr lang="en-US" sz="2000" dirty="0"/>
            </a:p>
          </p:txBody>
        </p:sp>
      </p:grp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F73BDF3A-437C-E682-43CD-19627CBCB58F}"/>
              </a:ext>
            </a:extLst>
          </p:cNvPr>
          <p:cNvSpPr/>
          <p:nvPr/>
        </p:nvSpPr>
        <p:spPr>
          <a:xfrm>
            <a:off x="8543526" y="3858520"/>
            <a:ext cx="784830" cy="538758"/>
          </a:xfrm>
          <a:prstGeom prst="homePlate">
            <a:avLst/>
          </a:prstGeom>
          <a:gradFill>
            <a:lin ang="54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</a:rPr>
              <a:t>3</a:t>
            </a:r>
            <a:endParaRPr lang="en-IN" sz="3200" b="1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29904C-12DF-D103-8496-5C0F377043F5}"/>
              </a:ext>
            </a:extLst>
          </p:cNvPr>
          <p:cNvGrpSpPr/>
          <p:nvPr/>
        </p:nvGrpSpPr>
        <p:grpSpPr>
          <a:xfrm>
            <a:off x="9422444" y="3254136"/>
            <a:ext cx="3864399" cy="1841488"/>
            <a:chOff x="283837" y="4098502"/>
            <a:chExt cx="4644985" cy="2269198"/>
          </a:xfrm>
        </p:grpSpPr>
        <p:sp>
          <p:nvSpPr>
            <p:cNvPr id="38" name="Shape 1">
              <a:extLst>
                <a:ext uri="{FF2B5EF4-FFF2-40B4-BE49-F238E27FC236}">
                  <a16:creationId xmlns:a16="http://schemas.microsoft.com/office/drawing/2014/main" id="{18A61AD2-EC06-ACF0-63C3-1FE771A6D77F}"/>
                </a:ext>
              </a:extLst>
            </p:cNvPr>
            <p:cNvSpPr/>
            <p:nvPr/>
          </p:nvSpPr>
          <p:spPr>
            <a:xfrm>
              <a:off x="283837" y="4098502"/>
              <a:ext cx="4644985" cy="2269198"/>
            </a:xfrm>
            <a:prstGeom prst="roundRect">
              <a:avLst>
                <a:gd name="adj" fmla="val 470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">
              <a:solidFill>
                <a:srgbClr val="DABADD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9" name="Text 9">
              <a:extLst>
                <a:ext uri="{FF2B5EF4-FFF2-40B4-BE49-F238E27FC236}">
                  <a16:creationId xmlns:a16="http://schemas.microsoft.com/office/drawing/2014/main" id="{523A5483-B3F4-26D1-9EEB-C02BF77DA6C4}"/>
                </a:ext>
              </a:extLst>
            </p:cNvPr>
            <p:cNvSpPr/>
            <p:nvPr/>
          </p:nvSpPr>
          <p:spPr>
            <a:xfrm>
              <a:off x="599691" y="4204571"/>
              <a:ext cx="4013276" cy="12582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000"/>
                </a:lnSpc>
              </a:pPr>
              <a:r>
                <a:rPr lang="en-GB" sz="2000" b="1" dirty="0"/>
                <a:t>Shortcut Key</a:t>
              </a:r>
              <a:r>
                <a:rPr lang="en-GB" sz="2000" dirty="0"/>
                <a:t> </a:t>
              </a:r>
            </a:p>
            <a:p>
              <a:pPr>
                <a:lnSpc>
                  <a:spcPts val="3000"/>
                </a:lnSpc>
              </a:pPr>
              <a:r>
                <a:rPr lang="en-GB" sz="2000" dirty="0"/>
                <a:t>Assign keys like </a:t>
              </a:r>
              <a:r>
                <a:rPr lang="en-GB" sz="2000" i="1" dirty="0"/>
                <a:t>Ctrl + W</a:t>
              </a:r>
              <a:r>
                <a:rPr lang="en-GB" sz="2000" dirty="0"/>
                <a:t> for Hotkeys, or short text like </a:t>
              </a:r>
              <a:r>
                <a:rPr lang="en-GB" sz="2000" b="1" dirty="0"/>
                <a:t>Gm</a:t>
              </a:r>
              <a:r>
                <a:rPr lang="en-GB" sz="2000" dirty="0"/>
                <a:t> for Hotstrings.</a:t>
              </a:r>
              <a:endParaRPr lang="en-US" sz="2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3317" y="815697"/>
            <a:ext cx="5890855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Updating Your Shortcuts</a:t>
            </a:r>
            <a:endParaRPr lang="en-US" sz="39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093595" y="1967627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Exit Script</a:t>
            </a:r>
            <a:endParaRPr lang="en-US" sz="3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93595" y="2405896"/>
            <a:ext cx="622708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Right-click tray icon → Exit to stop current session</a:t>
            </a: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093595" y="3237905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Edit Excel File</a:t>
            </a:r>
            <a:endParaRPr lang="en-US" sz="3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93595" y="3676174"/>
            <a:ext cx="622708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Open </a:t>
            </a:r>
            <a:r>
              <a:rPr lang="en-US" sz="3200" b="1" dirty="0">
                <a:solidFill>
                  <a:srgbClr val="00206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Shortcuts.xlsx</a:t>
            </a:r>
            <a:r>
              <a:rPr lang="en-US" sz="3200" b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and </a:t>
            </a:r>
            <a:r>
              <a:rPr lang="en-US" sz="3200" b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modify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your </a:t>
            </a:r>
            <a:r>
              <a:rPr lang="en-US" sz="3200" b="1" dirty="0">
                <a:solidFill>
                  <a:srgbClr val="00B05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shortcuts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3200" b="1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Expanded text</a:t>
            </a:r>
            <a:endParaRPr lang="en-US" sz="3200" b="1" i="1" dirty="0">
              <a:latin typeface="Sitka Banner" panose="02000505000000020004" pitchFamily="2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093595" y="4508183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Save Changes</a:t>
            </a:r>
            <a:endParaRPr lang="en-US" sz="3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093595" y="4946452"/>
            <a:ext cx="622708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Save and close Excel file to preserve your updates</a:t>
            </a: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2093595" y="5778460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Relaunch</a:t>
            </a:r>
            <a:endParaRPr lang="en-US" sz="3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093595" y="6216729"/>
            <a:ext cx="622708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Start Magic Quick Typer again - new shortcuts ready instantly!</a:t>
            </a: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823317" y="7075170"/>
            <a:ext cx="749736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000" b="1" dirty="0">
                <a:solidFill>
                  <a:srgbClr val="00B050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The entire update process takes less than a minute, making customization effortless.</a:t>
            </a:r>
            <a:endParaRPr lang="en-US" sz="3000" b="1" dirty="0">
              <a:solidFill>
                <a:srgbClr val="00B050"/>
              </a:solidFill>
              <a:latin typeface="Sitka Banner" panose="02000505000000020004" pitchFamily="2" charset="0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C463AB5-8DB9-2652-A8C3-EB1A5E22E09D}"/>
              </a:ext>
            </a:extLst>
          </p:cNvPr>
          <p:cNvSpPr/>
          <p:nvPr/>
        </p:nvSpPr>
        <p:spPr>
          <a:xfrm>
            <a:off x="594691" y="1817615"/>
            <a:ext cx="1270278" cy="538758"/>
          </a:xfrm>
          <a:prstGeom prst="homePlat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BAD8F7E3-FBA4-3893-E765-E0F647EF7DAA}"/>
              </a:ext>
            </a:extLst>
          </p:cNvPr>
          <p:cNvSpPr/>
          <p:nvPr/>
        </p:nvSpPr>
        <p:spPr>
          <a:xfrm>
            <a:off x="594691" y="3069669"/>
            <a:ext cx="1270278" cy="538758"/>
          </a:xfrm>
          <a:prstGeom prst="homePlat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EBB0D765-D0BE-C84E-A09C-CE27BA502E20}"/>
              </a:ext>
            </a:extLst>
          </p:cNvPr>
          <p:cNvSpPr/>
          <p:nvPr/>
        </p:nvSpPr>
        <p:spPr>
          <a:xfrm>
            <a:off x="594691" y="4351795"/>
            <a:ext cx="1270278" cy="538758"/>
          </a:xfrm>
          <a:prstGeom prst="homePlat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AD806C56-5C6A-F05F-C1F6-52D16832952E}"/>
              </a:ext>
            </a:extLst>
          </p:cNvPr>
          <p:cNvSpPr/>
          <p:nvPr/>
        </p:nvSpPr>
        <p:spPr>
          <a:xfrm>
            <a:off x="594691" y="5664755"/>
            <a:ext cx="1270278" cy="538758"/>
          </a:xfrm>
          <a:prstGeom prst="homePlat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401267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37724" y="6988254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57838" y="1461920"/>
            <a:ext cx="29800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Hotstrings</a:t>
            </a:r>
            <a:r>
              <a:rPr lang="en-US" sz="4200" b="1" dirty="0">
                <a:solidFill>
                  <a:srgbClr val="0070C0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(</a:t>
            </a:r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Short Text</a:t>
            </a:r>
            <a:r>
              <a:rPr lang="en-US" sz="4200" b="1" dirty="0">
                <a:solidFill>
                  <a:srgbClr val="0070C0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)</a:t>
            </a:r>
            <a:endParaRPr lang="en-US" sz="4200" b="1" dirty="0">
              <a:solidFill>
                <a:srgbClr val="0070C0"/>
              </a:solidFill>
              <a:latin typeface="Sitka Banner" panose="020005050000000200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2671643"/>
            <a:ext cx="624387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7724" y="3060025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7724" y="3538538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48801" y="1456061"/>
            <a:ext cx="30046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Hotkeys</a:t>
            </a:r>
            <a:r>
              <a:rPr lang="en-US" sz="4200" b="1" dirty="0">
                <a:solidFill>
                  <a:srgbClr val="0070C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(</a:t>
            </a:r>
            <a:r>
              <a:rPr lang="en-US" sz="4200" b="1" dirty="0"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Shortcut Key</a:t>
            </a:r>
            <a:r>
              <a:rPr lang="en-US" sz="4200" b="1" dirty="0">
                <a:solidFill>
                  <a:srgbClr val="0070C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)</a:t>
            </a:r>
            <a:endParaRPr lang="en-US" sz="4200" b="1" dirty="0">
              <a:solidFill>
                <a:srgbClr val="0070C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7315199" y="5720178"/>
            <a:ext cx="624387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en-US" sz="3200" dirty="0">
                <a:solidFill>
                  <a:srgbClr val="FF0000"/>
                </a:solidFill>
                <a:latin typeface="Sitka Banner" panose="02000505000000020004" pitchFamily="2" charset="0"/>
              </a:rPr>
              <a:t>Modifier Symbol codes: ^=Ctrl, !=Alt, +=Shift</a:t>
            </a:r>
          </a:p>
        </p:txBody>
      </p:sp>
      <p:sp>
        <p:nvSpPr>
          <p:cNvPr id="14" name="Text 11"/>
          <p:cNvSpPr/>
          <p:nvPr/>
        </p:nvSpPr>
        <p:spPr>
          <a:xfrm>
            <a:off x="7431524" y="6225952"/>
            <a:ext cx="6640076" cy="152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500" dirty="0">
                <a:solidFill>
                  <a:srgbClr val="002060"/>
                </a:solidFill>
                <a:latin typeface="Sitka Text" panose="02000505000000020004" pitchFamily="2" charset="0"/>
                <a:ea typeface="Source Sans 3" pitchFamily="34" charset="-122"/>
                <a:cs typeface="Source Sans 3" pitchFamily="34" charset="-120"/>
              </a:rPr>
              <a:t>Combine modifiers for powerful keyboard shortcuts that trigger your custom text expansions.</a:t>
            </a:r>
            <a:endParaRPr lang="en-US" sz="2500" dirty="0">
              <a:solidFill>
                <a:srgbClr val="00206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57838" y="2507658"/>
            <a:ext cx="6243876" cy="1337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/>
          <a:p>
            <a:pPr algn="l">
              <a:buSzPct val="100000"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 gm</a:t>
            </a:r>
            <a:r>
              <a:rPr lang="en-US" sz="3200" dirty="0">
                <a:solidFill>
                  <a:srgbClr val="0000FF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   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→    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Good Morning!</a:t>
            </a:r>
          </a:p>
          <a:p>
            <a:pPr>
              <a:buSzPct val="100000"/>
            </a:pPr>
            <a:r>
              <a:rPr lang="en-US" sz="3200" b="1" dirty="0">
                <a:solidFill>
                  <a:srgbClr val="00B05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*</a:t>
            </a:r>
            <a:r>
              <a:rPr lang="en-US" sz="3200" b="1" dirty="0" err="1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abc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  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→    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Your Custom Text</a:t>
            </a:r>
          </a:p>
          <a:p>
            <a:pPr algn="ctr">
              <a:buSzPct val="100000"/>
            </a:pPr>
            <a:b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</a:br>
            <a:endParaRPr lang="en-US" sz="3200" dirty="0">
              <a:latin typeface="Sitka Banner" panose="02000505000000020004" pitchFamily="2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1EFB596D-E37D-E2A0-F945-7BFB4C5B31B8}"/>
              </a:ext>
            </a:extLst>
          </p:cNvPr>
          <p:cNvSpPr/>
          <p:nvPr/>
        </p:nvSpPr>
        <p:spPr>
          <a:xfrm>
            <a:off x="7157309" y="2544584"/>
            <a:ext cx="7473091" cy="1337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/>
          <a:p>
            <a:pPr>
              <a:buSzPct val="100000"/>
            </a:pPr>
            <a:r>
              <a:rPr lang="en-US" sz="3200" b="1" dirty="0">
                <a:solidFill>
                  <a:srgbClr val="FF0000"/>
                </a:solidFill>
                <a:latin typeface="Sitka Banner" panose="02000505000000020004" pitchFamily="2" charset="0"/>
              </a:rPr>
              <a:t> ^r </a:t>
            </a:r>
            <a:r>
              <a:rPr lang="en-US" sz="3200" dirty="0">
                <a:solidFill>
                  <a:srgbClr val="FF0000"/>
                </a:solidFill>
                <a:latin typeface="Sitka Banner" panose="02000505000000020004" pitchFamily="2" charset="0"/>
              </a:rPr>
              <a:t>	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</a:rPr>
              <a:t>   →    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</a:rPr>
              <a:t>Ctrl + R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</a:rPr>
              <a:t>	      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→    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Your sentence</a:t>
            </a:r>
            <a:endParaRPr lang="en-US" sz="3200" i="1" dirty="0">
              <a:solidFill>
                <a:srgbClr val="272525"/>
              </a:solidFill>
              <a:latin typeface="Sitka Banner" panose="02000505000000020004" pitchFamily="2" charset="0"/>
            </a:endParaRPr>
          </a:p>
          <a:p>
            <a:pPr>
              <a:buSzPct val="100000"/>
            </a:pPr>
            <a:r>
              <a:rPr lang="en-US" sz="3200" b="1" dirty="0">
                <a:solidFill>
                  <a:srgbClr val="FF0000"/>
                </a:solidFill>
                <a:latin typeface="Sitka Banner" panose="02000505000000020004" pitchFamily="2" charset="0"/>
              </a:rPr>
              <a:t>   !+R  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</a:rPr>
              <a:t>→    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</a:rPr>
              <a:t>Alt + Shift + R </a:t>
            </a:r>
            <a:r>
              <a:rPr lang="en-US" sz="3200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→   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  <a:ea typeface="Source Sans 3" pitchFamily="34" charset="-122"/>
                <a:cs typeface="Source Sans 3" pitchFamily="34" charset="-120"/>
              </a:rPr>
              <a:t>Your sentence</a:t>
            </a:r>
            <a:endParaRPr lang="en-US" sz="3200" i="1" dirty="0">
              <a:solidFill>
                <a:srgbClr val="272525"/>
              </a:solidFill>
              <a:latin typeface="Sitka Banner" panose="02000505000000020004" pitchFamily="2" charset="0"/>
            </a:endParaRPr>
          </a:p>
          <a:p>
            <a:pPr>
              <a:buSzPct val="100000"/>
            </a:pPr>
            <a:endParaRPr lang="en-US" sz="3200" dirty="0">
              <a:solidFill>
                <a:srgbClr val="272525"/>
              </a:solidFill>
              <a:latin typeface="Sitka Banner" panose="02000505000000020004" pitchFamily="2" charset="0"/>
              <a:ea typeface="Source Sans 3" pitchFamily="34" charset="-122"/>
              <a:cs typeface="Source Sans 3" pitchFamily="34" charset="-12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925224-9810-799E-8A3F-6D86BAE9D8FA}"/>
              </a:ext>
            </a:extLst>
          </p:cNvPr>
          <p:cNvCxnSpPr/>
          <p:nvPr/>
        </p:nvCxnSpPr>
        <p:spPr>
          <a:xfrm>
            <a:off x="7081600" y="852673"/>
            <a:ext cx="0" cy="613558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362A6F-6F70-085D-91B2-746BA1F70267}"/>
              </a:ext>
            </a:extLst>
          </p:cNvPr>
          <p:cNvSpPr txBox="1"/>
          <p:nvPr/>
        </p:nvSpPr>
        <p:spPr>
          <a:xfrm>
            <a:off x="1032852" y="4674279"/>
            <a:ext cx="49263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</a:rPr>
              <a:t>Type anywhere (</a:t>
            </a:r>
            <a:r>
              <a:rPr lang="en-US" sz="3200" b="1" i="1" dirty="0">
                <a:solidFill>
                  <a:srgbClr val="0000FF"/>
                </a:solidFill>
                <a:latin typeface="Sitka Banner" panose="02000505000000020004" pitchFamily="2" charset="0"/>
              </a:rPr>
              <a:t>gm</a:t>
            </a:r>
            <a:r>
              <a:rPr lang="en-US" sz="3200" b="1" i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US" sz="3200" b="1" i="1" dirty="0">
                <a:latin typeface="Sitka Banner" panose="02000505000000020004" pitchFamily="2" charset="0"/>
              </a:rPr>
              <a:t>or</a:t>
            </a:r>
            <a:r>
              <a:rPr lang="en-US" sz="3200" b="1" i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US" sz="3200" b="1" i="1" dirty="0">
                <a:solidFill>
                  <a:srgbClr val="0000FF"/>
                </a:solidFill>
                <a:latin typeface="Sitka Banner" panose="02000505000000020004" pitchFamily="2" charset="0"/>
              </a:rPr>
              <a:t>*</a:t>
            </a:r>
            <a:r>
              <a:rPr lang="en-US" sz="3200" b="1" i="1" dirty="0" err="1">
                <a:solidFill>
                  <a:srgbClr val="0000FF"/>
                </a:solidFill>
                <a:latin typeface="Sitka Banner" panose="02000505000000020004" pitchFamily="2" charset="0"/>
              </a:rPr>
              <a:t>abc</a:t>
            </a:r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</a:rPr>
              <a:t>)  </a:t>
            </a:r>
          </a:p>
          <a:p>
            <a:pPr algn="ctr"/>
            <a:r>
              <a:rPr lang="en-US" sz="3200" i="1" dirty="0">
                <a:solidFill>
                  <a:srgbClr val="272525"/>
                </a:solidFill>
                <a:latin typeface="Sitka Banner" panose="02000505000000020004" pitchFamily="2" charset="0"/>
              </a:rPr>
              <a:t>To expand text instantly</a:t>
            </a:r>
            <a:endParaRPr lang="en-IN" sz="3200" i="1" dirty="0">
              <a:solidFill>
                <a:srgbClr val="272525"/>
              </a:solidFill>
              <a:latin typeface="Sitka Banner" panose="02000505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264763-C76C-1CFE-41F9-4E82971BC16B}"/>
              </a:ext>
            </a:extLst>
          </p:cNvPr>
          <p:cNvSpPr txBox="1"/>
          <p:nvPr/>
        </p:nvSpPr>
        <p:spPr>
          <a:xfrm>
            <a:off x="6801714" y="4176527"/>
            <a:ext cx="80353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rgbClr val="272525"/>
                </a:solidFill>
                <a:latin typeface="Sitka Banner" panose="02000505000000020004" pitchFamily="2" charset="0"/>
              </a:rPr>
              <a:t>Press Shortcut anywhere </a:t>
            </a:r>
            <a:r>
              <a:rPr lang="en-US" sz="2800" b="1" dirty="0">
                <a:solidFill>
                  <a:srgbClr val="0000FF"/>
                </a:solidFill>
                <a:latin typeface="Sitka Banner" panose="02000505000000020004" pitchFamily="2" charset="0"/>
              </a:rPr>
              <a:t>Ctrl + R  </a:t>
            </a:r>
            <a:r>
              <a:rPr lang="en-US" sz="2800" b="1" dirty="0">
                <a:latin typeface="Sitka Banner" panose="02000505000000020004" pitchFamily="2" charset="0"/>
              </a:rPr>
              <a:t>or</a:t>
            </a:r>
            <a:r>
              <a:rPr lang="en-US" sz="28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Sitka Banner" panose="02000505000000020004" pitchFamily="2" charset="0"/>
              </a:rPr>
              <a:t>Alt + Shift + R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US" sz="2800" i="1" dirty="0">
                <a:solidFill>
                  <a:srgbClr val="272525"/>
                </a:solidFill>
                <a:latin typeface="Sitka Banner" panose="02000505000000020004" pitchFamily="2" charset="0"/>
              </a:rPr>
              <a:t> To expand Text instantly</a:t>
            </a:r>
          </a:p>
          <a:p>
            <a:endParaRPr lang="en-IN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E6DFD-D1E6-18C8-9D94-5560C589F4F2}"/>
              </a:ext>
            </a:extLst>
          </p:cNvPr>
          <p:cNvSpPr txBox="1"/>
          <p:nvPr/>
        </p:nvSpPr>
        <p:spPr>
          <a:xfrm>
            <a:off x="139980" y="-16765"/>
            <a:ext cx="5819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 &amp; Hotkey Rules</a:t>
            </a:r>
            <a:endParaRPr lang="en-IN" sz="4200" b="1" dirty="0">
              <a:latin typeface="Sitka Banner" panose="02000505000000020004" pitchFamily="2" charset="0"/>
              <a:ea typeface="Source Serif 4 Semi Bold" pitchFamily="34" charset="-122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B644-49E9-E6C4-21A8-B1F80212C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8110C-76EA-435C-C68E-211EB5BB831C}"/>
              </a:ext>
            </a:extLst>
          </p:cNvPr>
          <p:cNvSpPr txBox="1"/>
          <p:nvPr/>
        </p:nvSpPr>
        <p:spPr>
          <a:xfrm>
            <a:off x="139980" y="-16765"/>
            <a:ext cx="5819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 &amp; Hotkey Rules</a:t>
            </a:r>
            <a:endParaRPr lang="en-IN" sz="4200" b="1" dirty="0">
              <a:latin typeface="Sitka Banner" panose="02000505000000020004" pitchFamily="2" charset="0"/>
              <a:ea typeface="Source Serif 4 Semi Bold" pitchFamily="34" charset="-122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C823481-B4E1-D208-5183-A1048C4C38B2}"/>
              </a:ext>
            </a:extLst>
          </p:cNvPr>
          <p:cNvSpPr/>
          <p:nvPr/>
        </p:nvSpPr>
        <p:spPr>
          <a:xfrm>
            <a:off x="236106" y="1021655"/>
            <a:ext cx="29800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Folder And File Opening :</a:t>
            </a:r>
            <a:endParaRPr lang="en-US" sz="4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C7871-DE6A-84E8-E3C1-650E6F053219}"/>
              </a:ext>
            </a:extLst>
          </p:cNvPr>
          <p:cNvSpPr txBox="1"/>
          <p:nvPr/>
        </p:nvSpPr>
        <p:spPr>
          <a:xfrm>
            <a:off x="0" y="5092690"/>
            <a:ext cx="1474570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00000"/>
            </a:pPr>
            <a:r>
              <a:rPr lang="en-GB" sz="2900" dirty="0">
                <a:solidFill>
                  <a:srgbClr val="FF0000"/>
                </a:solidFill>
                <a:latin typeface="Sitka Banner" panose="02000505000000020004" pitchFamily="2" charset="0"/>
              </a:rPr>
              <a:t>*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Need To Give </a:t>
            </a:r>
            <a:r>
              <a:rPr lang="en-GB" sz="2900" b="1" dirty="0">
                <a:solidFill>
                  <a:srgbClr val="0000FF"/>
                </a:solidFill>
                <a:latin typeface="Aptos" panose="020B0004020202020204" pitchFamily="34" charset="0"/>
              </a:rPr>
              <a:t>Space</a:t>
            </a:r>
            <a:r>
              <a:rPr lang="en-GB" sz="2900" dirty="0">
                <a:solidFill>
                  <a:srgbClr val="FF0000"/>
                </a:solidFill>
                <a:latin typeface="Sitka Banner" panose="02000505000000020004" pitchFamily="2" charset="0"/>
              </a:rPr>
              <a:t>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Between</a:t>
            </a:r>
            <a:r>
              <a:rPr lang="en-GB" sz="2900" dirty="0">
                <a:solidFill>
                  <a:srgbClr val="FF0000"/>
                </a:solidFill>
                <a:latin typeface="Sitka Banner" panose="02000505000000020004" pitchFamily="2" charset="0"/>
              </a:rPr>
              <a:t> </a:t>
            </a:r>
            <a:r>
              <a:rPr lang="en-GB" sz="2900" b="1" i="1" dirty="0">
                <a:solidFill>
                  <a:srgbClr val="0000FF"/>
                </a:solidFill>
                <a:latin typeface="Aptos" panose="020B0004020202020204" pitchFamily="34" charset="0"/>
              </a:rPr>
              <a:t>RUN</a:t>
            </a:r>
            <a:r>
              <a:rPr lang="en-GB" sz="2900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and </a:t>
            </a:r>
            <a:r>
              <a:rPr lang="en-GB" sz="2900" b="1" i="1" dirty="0">
                <a:solidFill>
                  <a:srgbClr val="0000FF"/>
                </a:solidFill>
                <a:latin typeface="Aptos" panose="020B0004020202020204" pitchFamily="34" charset="0"/>
              </a:rPr>
              <a:t>File and Folder Path</a:t>
            </a:r>
            <a:r>
              <a:rPr lang="en-GB" sz="2900" b="1" i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With</a:t>
            </a:r>
            <a:r>
              <a:rPr lang="en-GB" sz="2900" dirty="0">
                <a:solidFill>
                  <a:srgbClr val="FF0000"/>
                </a:solidFill>
                <a:latin typeface="Sitka Banner" panose="02000505000000020004" pitchFamily="2" charset="0"/>
              </a:rPr>
              <a:t> </a:t>
            </a:r>
            <a:r>
              <a:rPr lang="en-GB" sz="2900" b="1" i="1" dirty="0">
                <a:solidFill>
                  <a:srgbClr val="0000FF"/>
                </a:solidFill>
                <a:latin typeface="Aptos" panose="020B0004020202020204" pitchFamily="34" charset="0"/>
              </a:rPr>
              <a:t>Double quotation </a:t>
            </a:r>
            <a:r>
              <a:rPr lang="en-GB" sz="2900" b="1" dirty="0">
                <a:solidFill>
                  <a:srgbClr val="FF0000"/>
                </a:solidFill>
                <a:latin typeface="Sitka Banner" panose="02000505000000020004" pitchFamily="2" charset="0"/>
              </a:rPr>
              <a:t>marks</a:t>
            </a:r>
            <a:r>
              <a:rPr lang="en-GB" sz="2900" b="1" i="1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endParaRPr lang="en-IN" sz="2900" b="1" i="1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B401F-BE65-32A5-2EB9-244C5548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1" y="1636666"/>
            <a:ext cx="13481596" cy="1003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C9C782-3BA8-BD47-DB14-8904375D92A1}"/>
              </a:ext>
            </a:extLst>
          </p:cNvPr>
          <p:cNvSpPr txBox="1"/>
          <p:nvPr/>
        </p:nvSpPr>
        <p:spPr>
          <a:xfrm>
            <a:off x="268271" y="2985248"/>
            <a:ext cx="13105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  <a:latin typeface="Sitka Banner" panose="02000505000000020004" pitchFamily="2" charset="0"/>
              </a:rPr>
              <a:t>File Path Format </a:t>
            </a:r>
            <a:r>
              <a:rPr lang="en-GB" sz="3200" b="1" dirty="0">
                <a:solidFill>
                  <a:srgbClr val="00B050"/>
                </a:solidFill>
                <a:latin typeface="Sitka Banner" panose="02000505000000020004" pitchFamily="2" charset="0"/>
              </a:rPr>
              <a:t>	:  </a:t>
            </a:r>
            <a:r>
              <a:rPr lang="en-GB" sz="3200" b="1" dirty="0">
                <a:latin typeface="Sitka Banner" panose="02000505000000020004" pitchFamily="2" charset="0"/>
              </a:rPr>
              <a:t>Run</a:t>
            </a:r>
            <a:r>
              <a:rPr lang="en-GB" sz="32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GB" sz="32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200" b="1" dirty="0">
                <a:solidFill>
                  <a:srgbClr val="0000FF"/>
                </a:solidFill>
                <a:latin typeface="Sitka Banner" panose="02000505000000020004" pitchFamily="2" charset="0"/>
              </a:rPr>
              <a:t>Replace Your Full File and Folder Path Here</a:t>
            </a:r>
            <a:r>
              <a:rPr lang="en-GB" sz="32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2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endParaRPr lang="en-IN" sz="3200" b="1" dirty="0">
              <a:solidFill>
                <a:srgbClr val="00B050"/>
              </a:solidFill>
              <a:latin typeface="Sitka Banner" panose="02000505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8515C-A186-AD2B-F3CB-BE67606397C6}"/>
              </a:ext>
            </a:extLst>
          </p:cNvPr>
          <p:cNvSpPr txBox="1"/>
          <p:nvPr/>
        </p:nvSpPr>
        <p:spPr>
          <a:xfrm>
            <a:off x="268271" y="3493100"/>
            <a:ext cx="140938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>
                <a:solidFill>
                  <a:srgbClr val="0000FF"/>
                </a:solidFill>
                <a:latin typeface="Sitka Banner" panose="02000505000000020004" pitchFamily="2" charset="0"/>
              </a:rPr>
              <a:t>For File Open 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		:  </a:t>
            </a:r>
            <a:r>
              <a:rPr lang="en-GB" sz="3000" b="1" dirty="0">
                <a:latin typeface="Sitka Banner" panose="02000505000000020004" pitchFamily="2" charset="0"/>
              </a:rPr>
              <a:t>Run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GB" sz="30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000" b="1" dirty="0">
                <a:solidFill>
                  <a:srgbClr val="0000FF"/>
                </a:solidFill>
                <a:latin typeface="Sitka Banner" panose="02000505000000020004" pitchFamily="2" charset="0"/>
              </a:rPr>
              <a:t>C:\Users\Tnka-Laptop\Downloads\convertcase-net.txt</a:t>
            </a:r>
            <a:r>
              <a:rPr lang="en-GB" sz="30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</a:p>
          <a:p>
            <a:r>
              <a:rPr lang="en-GB" sz="3000" b="1" dirty="0">
                <a:solidFill>
                  <a:srgbClr val="0000FF"/>
                </a:solidFill>
                <a:latin typeface="Sitka Banner" panose="02000505000000020004" pitchFamily="2" charset="0"/>
              </a:rPr>
              <a:t>For Folder Open 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		:  </a:t>
            </a:r>
            <a:r>
              <a:rPr lang="en-GB" sz="3000" b="1" dirty="0">
                <a:latin typeface="Sitka Banner" panose="02000505000000020004" pitchFamily="2" charset="0"/>
              </a:rPr>
              <a:t>Run</a:t>
            </a:r>
            <a:r>
              <a:rPr lang="en-GB" sz="3000" b="1" dirty="0">
                <a:solidFill>
                  <a:srgbClr val="00B050"/>
                </a:solidFill>
                <a:latin typeface="Sitka Banner" panose="02000505000000020004" pitchFamily="2" charset="0"/>
              </a:rPr>
              <a:t> </a:t>
            </a:r>
            <a:r>
              <a:rPr lang="en-GB" sz="3000" b="1" dirty="0">
                <a:solidFill>
                  <a:srgbClr val="FF0000"/>
                </a:solidFill>
                <a:latin typeface="Sitka Banner" panose="02000505000000020004" pitchFamily="2" charset="0"/>
              </a:rPr>
              <a:t>"</a:t>
            </a:r>
            <a:r>
              <a:rPr lang="en-GB" sz="3000" b="1" dirty="0">
                <a:solidFill>
                  <a:srgbClr val="0000FF"/>
                </a:solidFill>
                <a:latin typeface="Sitka Banner" panose="02000505000000020004" pitchFamily="2" charset="0"/>
              </a:rPr>
              <a:t>C:\Users\Tnka-Laptop\Downloads\</a:t>
            </a:r>
            <a:r>
              <a:rPr lang="en-GB" sz="3000" b="1" dirty="0">
                <a:solidFill>
                  <a:srgbClr val="FF0066"/>
                </a:solidFill>
                <a:latin typeface="Sitka Banner" panose="02000505000000020004" pitchFamily="2" charset="0"/>
              </a:rPr>
              <a:t>" </a:t>
            </a:r>
            <a:endParaRPr lang="en-IN" sz="3000" b="1" dirty="0">
              <a:solidFill>
                <a:srgbClr val="FF0066"/>
              </a:solidFill>
              <a:latin typeface="Sitka Banner" panose="02000505000000020004" pitchFamily="2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6B27F07-C914-1B64-EF97-651A6EB3E52C}"/>
              </a:ext>
            </a:extLst>
          </p:cNvPr>
          <p:cNvSpPr/>
          <p:nvPr/>
        </p:nvSpPr>
        <p:spPr>
          <a:xfrm>
            <a:off x="2496951" y="6472273"/>
            <a:ext cx="624387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r>
              <a:rPr lang="en-US" sz="4200" dirty="0">
                <a:solidFill>
                  <a:srgbClr val="FF0000"/>
                </a:solidFill>
                <a:latin typeface="Sitka Banner" panose="02000505000000020004" pitchFamily="2" charset="0"/>
              </a:rPr>
              <a:t>Modifier Symbol codes: ^=Ctrl, !=Alt, +=Shift</a:t>
            </a:r>
          </a:p>
        </p:txBody>
      </p:sp>
    </p:spTree>
    <p:extLst>
      <p:ext uri="{BB962C8B-B14F-4D97-AF65-F5344CB8AC3E}">
        <p14:creationId xmlns:p14="http://schemas.microsoft.com/office/powerpoint/2010/main" val="4769112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9449C-AF4A-CCFA-40E4-9DA1769A7C39}"/>
              </a:ext>
            </a:extLst>
          </p:cNvPr>
          <p:cNvSpPr txBox="1"/>
          <p:nvPr/>
        </p:nvSpPr>
        <p:spPr>
          <a:xfrm>
            <a:off x="139980" y="-16765"/>
            <a:ext cx="5819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 &amp; Hotkey Rules</a:t>
            </a:r>
            <a:endParaRPr lang="en-IN" sz="4200" b="1" dirty="0">
              <a:latin typeface="Sitka Banner" panose="02000505000000020004" pitchFamily="2" charset="0"/>
              <a:ea typeface="Source Serif 4 Semi Bold" pitchFamily="34" charset="-122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40419DBC-8422-4FA2-9C72-095123114206}"/>
              </a:ext>
            </a:extLst>
          </p:cNvPr>
          <p:cNvSpPr/>
          <p:nvPr/>
        </p:nvSpPr>
        <p:spPr>
          <a:xfrm>
            <a:off x="139980" y="1067842"/>
            <a:ext cx="29800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Delayed</a:t>
            </a:r>
            <a:r>
              <a:rPr lang="en-US" sz="4200" b="1" dirty="0">
                <a:solidFill>
                  <a:srgbClr val="0070C0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 Text </a:t>
            </a:r>
            <a:endParaRPr lang="en-US" sz="4200" b="1" dirty="0">
              <a:solidFill>
                <a:srgbClr val="0070C0"/>
              </a:solidFill>
              <a:latin typeface="Sitka Banner" panose="02000505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BD1EC-C55D-DE10-AABD-3AE0AF73F1AB}"/>
              </a:ext>
            </a:extLst>
          </p:cNvPr>
          <p:cNvSpPr txBox="1"/>
          <p:nvPr/>
        </p:nvSpPr>
        <p:spPr>
          <a:xfrm>
            <a:off x="260366" y="4842277"/>
            <a:ext cx="1139767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>
            <a:defPPr>
              <a:defRPr lang="en-US"/>
            </a:defPPr>
            <a:lvl1pPr>
              <a:buSzPct val="100000"/>
              <a:defRPr sz="3200" b="1">
                <a:solidFill>
                  <a:srgbClr val="00B05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DEXXXX 	-  	XXXX Is your Time in Milliseconds</a:t>
            </a:r>
          </a:p>
          <a:p>
            <a:r>
              <a:rPr lang="en-GB" dirty="0">
                <a:solidFill>
                  <a:schemeClr val="tx1"/>
                </a:solidFill>
                <a:latin typeface="Aptos" panose="020B0004020202020204" pitchFamily="34" charset="0"/>
              </a:rPr>
              <a:t>DE500</a:t>
            </a:r>
            <a:r>
              <a:rPr lang="en-GB" sz="3000" dirty="0">
                <a:solidFill>
                  <a:schemeClr val="tx1"/>
                </a:solidFill>
                <a:latin typeface="Aptos" panose="020B00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       - 	0.5 Second Delay Between Each Characters Typing</a:t>
            </a:r>
          </a:p>
          <a:p>
            <a:r>
              <a:rPr lang="en-GB" dirty="0">
                <a:solidFill>
                  <a:schemeClr val="tx1"/>
                </a:solidFill>
                <a:latin typeface="Aptos" panose="020B0004020202020204" pitchFamily="34" charset="0"/>
              </a:rPr>
              <a:t>DE1000 </a:t>
            </a:r>
            <a:r>
              <a:rPr lang="en-GB" dirty="0">
                <a:solidFill>
                  <a:schemeClr val="tx1"/>
                </a:solidFill>
              </a:rPr>
              <a:t>    - 	1  Second Delay Between Each Characters Typing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7D10C-FC62-DD6F-5A40-4C71CCD2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0" y="1623667"/>
            <a:ext cx="14382328" cy="738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D403D0-6435-0BFB-6FBE-25F018C7AD09}"/>
              </a:ext>
            </a:extLst>
          </p:cNvPr>
          <p:cNvSpPr txBox="1"/>
          <p:nvPr/>
        </p:nvSpPr>
        <p:spPr>
          <a:xfrm>
            <a:off x="139980" y="2580263"/>
            <a:ext cx="106804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SzPct val="100000"/>
            </a:pPr>
            <a:r>
              <a:rPr lang="en-US" sz="3200" b="1" dirty="0">
                <a:solidFill>
                  <a:srgbClr val="0070C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Format : </a:t>
            </a:r>
          </a:p>
          <a:p>
            <a:pPr algn="l">
              <a:buSzPct val="100000"/>
            </a:pP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DE</a:t>
            </a:r>
            <a:r>
              <a:rPr lang="en-US" sz="3200" b="1" dirty="0">
                <a:solidFill>
                  <a:srgbClr val="0000FF"/>
                </a:solidFill>
                <a:latin typeface="Aptos" panose="020B0004020202020204" pitchFamily="34" charset="0"/>
                <a:ea typeface="Consolas" pitchFamily="34" charset="-122"/>
                <a:cs typeface="Consolas" pitchFamily="34" charset="-120"/>
              </a:rPr>
              <a:t>500</a:t>
            </a:r>
            <a:r>
              <a:rPr lang="en-US" sz="3200" b="1" dirty="0">
                <a:solidFill>
                  <a:srgbClr val="0000FF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rPr>
              <a:t> Your Action Text </a:t>
            </a:r>
          </a:p>
          <a:p>
            <a:pPr>
              <a:buSzPct val="100000"/>
            </a:pPr>
            <a:r>
              <a:rPr lang="en-GB" sz="3200" dirty="0">
                <a:solidFill>
                  <a:srgbClr val="FF0000"/>
                </a:solidFill>
                <a:latin typeface="Sitka Banner" panose="02000505000000020004" pitchFamily="2" charset="0"/>
              </a:rPr>
              <a:t>* Need To Give Space Between </a:t>
            </a:r>
            <a:r>
              <a:rPr lang="en-GB" sz="3200" b="1" i="1" dirty="0">
                <a:solidFill>
                  <a:srgbClr val="FF0000"/>
                </a:solidFill>
                <a:latin typeface="Aptos" panose="020B0004020202020204" pitchFamily="34" charset="0"/>
              </a:rPr>
              <a:t>DE500</a:t>
            </a:r>
            <a:r>
              <a:rPr lang="en-GB" sz="3200" dirty="0">
                <a:solidFill>
                  <a:srgbClr val="FF0000"/>
                </a:solidFill>
                <a:latin typeface="Aptos" panose="020B0004020202020204" pitchFamily="34" charset="0"/>
              </a:rPr>
              <a:t> </a:t>
            </a:r>
            <a:r>
              <a:rPr lang="en-GB" sz="3200" dirty="0">
                <a:solidFill>
                  <a:srgbClr val="FF0000"/>
                </a:solidFill>
                <a:latin typeface="Sitka Banner" panose="02000505000000020004" pitchFamily="2" charset="0"/>
              </a:rPr>
              <a:t>and </a:t>
            </a:r>
            <a:r>
              <a:rPr lang="en-GB" sz="3200" b="1" i="1" dirty="0">
                <a:solidFill>
                  <a:srgbClr val="FF0000"/>
                </a:solidFill>
                <a:latin typeface="Aptos" panose="020B0004020202020204" pitchFamily="34" charset="0"/>
              </a:rPr>
              <a:t>Your Action Text</a:t>
            </a:r>
            <a:endParaRPr lang="en-IN" sz="3200" b="1" i="1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algn="l">
              <a:buSzPct val="100000"/>
            </a:pPr>
            <a:endParaRPr lang="en-US" sz="3200" b="1" dirty="0">
              <a:solidFill>
                <a:srgbClr val="00B050"/>
              </a:solidFill>
              <a:latin typeface="Sitka Banner" panose="02000505000000020004" pitchFamily="2" charset="0"/>
              <a:ea typeface="Consolas" pitchFamily="34" charset="-122"/>
              <a:cs typeface="Consola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69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8257" y="37053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200" dirty="0"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Built-in Functions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448257" y="1337787"/>
            <a:ext cx="446996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Ready to Use - No Excel Setup Required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These functions work immediately without any Pre Setup needed.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8" name="Shape 4"/>
          <p:cNvSpPr/>
          <p:nvPr/>
        </p:nvSpPr>
        <p:spPr>
          <a:xfrm>
            <a:off x="448257" y="3041643"/>
            <a:ext cx="10202810" cy="1661993"/>
          </a:xfrm>
          <a:prstGeom prst="roundRect">
            <a:avLst>
              <a:gd name="adj" fmla="val 514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206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4476" y="328205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Date Insertion</a:t>
            </a:r>
            <a:endParaRPr lang="en-US" sz="3200" b="1" dirty="0">
              <a:solidFill>
                <a:srgbClr val="0070C0"/>
              </a:solidFill>
              <a:latin typeface="Sitka Display" panose="02000505000000020004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74476" y="3703301"/>
            <a:ext cx="701611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Sitka Display" panose="02000505000000020004" pitchFamily="2" charset="0"/>
                <a:ea typeface="Consolas" pitchFamily="34" charset="-122"/>
                <a:cs typeface="Consolas" pitchFamily="34" charset="-120"/>
              </a:rPr>
              <a:t>--d	</a:t>
            </a:r>
            <a:r>
              <a:rPr lang="en-US" sz="3200" b="1" dirty="0">
                <a:solidFill>
                  <a:srgbClr val="00B05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→ 	</a:t>
            </a:r>
            <a:r>
              <a:rPr lang="en-US" sz="3200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26-08-2025</a:t>
            </a:r>
            <a:endParaRPr lang="en-US" sz="3200" dirty="0">
              <a:latin typeface="Sitka Display" panose="02000505000000020004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74476" y="4166097"/>
            <a:ext cx="701611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Instantly adds </a:t>
            </a:r>
            <a:r>
              <a:rPr lang="en-US" sz="3200" b="1" i="1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current date </a:t>
            </a: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in </a:t>
            </a:r>
            <a:r>
              <a:rPr lang="en-US" sz="3200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DD-MM-YYYY</a:t>
            </a: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 format</a:t>
            </a:r>
            <a:endParaRPr lang="en-US" sz="3200" dirty="0">
              <a:solidFill>
                <a:srgbClr val="002060"/>
              </a:solidFill>
              <a:latin typeface="Sitka Display" panose="02000505000000020004" pitchFamily="2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448257" y="4906995"/>
            <a:ext cx="10202810" cy="1661993"/>
          </a:xfrm>
          <a:prstGeom prst="roundRect">
            <a:avLst>
              <a:gd name="adj" fmla="val 514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206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74476" y="5147410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Sitka Display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Time Insertion</a:t>
            </a:r>
            <a:endParaRPr lang="en-US" sz="3200" b="1" dirty="0">
              <a:solidFill>
                <a:srgbClr val="0070C0"/>
              </a:solidFill>
              <a:latin typeface="Sitka Display" panose="02000505000000020004" pitchFamily="2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74476" y="5568653"/>
            <a:ext cx="701611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Sitka Display" panose="02000505000000020004" pitchFamily="2" charset="0"/>
                <a:ea typeface="Consolas" pitchFamily="34" charset="-122"/>
                <a:cs typeface="Consolas" pitchFamily="34" charset="-120"/>
              </a:rPr>
              <a:t>--t</a:t>
            </a:r>
            <a:r>
              <a:rPr lang="en-US" sz="3200" b="1" dirty="0">
                <a:solidFill>
                  <a:srgbClr val="00B05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 	</a:t>
            </a:r>
            <a:r>
              <a:rPr lang="en-US" sz="3200" dirty="0">
                <a:solidFill>
                  <a:srgbClr val="0070C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→ 	</a:t>
            </a:r>
            <a:r>
              <a:rPr lang="en-US" sz="3200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03:10:04</a:t>
            </a:r>
            <a:endParaRPr lang="en-US" sz="3200" dirty="0">
              <a:latin typeface="Sitka Display" panose="02000505000000020004" pitchFamily="2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74476" y="6031449"/>
            <a:ext cx="7016115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Instantly adds </a:t>
            </a:r>
            <a:r>
              <a:rPr lang="en-US" sz="3200" b="1" i="1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current time </a:t>
            </a: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in </a:t>
            </a:r>
            <a:r>
              <a:rPr lang="en-US" sz="3200" dirty="0"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HH:MM:SS </a:t>
            </a:r>
            <a:r>
              <a:rPr lang="en-US" sz="3200" dirty="0">
                <a:solidFill>
                  <a:srgbClr val="002060"/>
                </a:solidFill>
                <a:latin typeface="Sitka Display" panose="02000505000000020004" pitchFamily="2" charset="0"/>
                <a:ea typeface="Source Sans 3" pitchFamily="34" charset="-122"/>
                <a:cs typeface="Source Sans 3" pitchFamily="34" charset="-120"/>
              </a:rPr>
              <a:t>format</a:t>
            </a:r>
            <a:endParaRPr lang="en-US" sz="3200" dirty="0">
              <a:solidFill>
                <a:srgbClr val="002060"/>
              </a:solidFill>
              <a:latin typeface="Sitka Display" panose="02000505000000020004" pitchFamily="2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F505-05DC-AEBE-C1D5-5320EBB60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A7B1F2-453C-9B83-A6A3-4A6DF9A6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08" y="2683108"/>
            <a:ext cx="4733925" cy="4505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65F7A-F41F-D603-27D3-53E3D25318F8}"/>
              </a:ext>
            </a:extLst>
          </p:cNvPr>
          <p:cNvSpPr txBox="1"/>
          <p:nvPr/>
        </p:nvSpPr>
        <p:spPr>
          <a:xfrm>
            <a:off x="139980" y="-16765"/>
            <a:ext cx="5819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Hotstring &amp; Hotkey Rules</a:t>
            </a:r>
            <a:endParaRPr lang="en-IN" sz="4200" b="1" dirty="0">
              <a:latin typeface="Sitka Banner" panose="02000505000000020004" pitchFamily="2" charset="0"/>
              <a:ea typeface="Source Serif 4 Semi Bold" pitchFamily="34" charset="-122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7FAE3F7A-7D41-7170-6082-3018302A8740}"/>
              </a:ext>
            </a:extLst>
          </p:cNvPr>
          <p:cNvSpPr/>
          <p:nvPr/>
        </p:nvSpPr>
        <p:spPr>
          <a:xfrm>
            <a:off x="224930" y="1051658"/>
            <a:ext cx="298001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4200" b="1" dirty="0">
                <a:solidFill>
                  <a:srgbClr val="0000FF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Form Filling :</a:t>
            </a:r>
            <a:endParaRPr lang="en-US" sz="4200" b="1" dirty="0">
              <a:solidFill>
                <a:srgbClr val="0000FF"/>
              </a:solidFill>
              <a:latin typeface="Sitka Banner" panose="02000505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93DB1-5907-8479-ACF3-529943991033}"/>
              </a:ext>
            </a:extLst>
          </p:cNvPr>
          <p:cNvSpPr txBox="1"/>
          <p:nvPr/>
        </p:nvSpPr>
        <p:spPr>
          <a:xfrm>
            <a:off x="224930" y="2884204"/>
            <a:ext cx="9308485" cy="2461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>
            <a:defPPr>
              <a:defRPr lang="en-US"/>
            </a:defPPr>
            <a:lvl1pPr>
              <a:buSzPct val="100000"/>
              <a:defRPr sz="3200" b="1">
                <a:solidFill>
                  <a:srgbClr val="00B05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defRPr>
            </a:lvl1pPr>
          </a:lstStyle>
          <a:p>
            <a:r>
              <a:rPr lang="en-GB" sz="3000" dirty="0">
                <a:solidFill>
                  <a:srgbClr val="0000FF"/>
                </a:solidFill>
                <a:ea typeface="Source Sans 3" pitchFamily="34" charset="-122"/>
              </a:rPr>
              <a:t>Form</a:t>
            </a:r>
            <a:r>
              <a:rPr lang="en-GB" sz="3000" dirty="0">
                <a:solidFill>
                  <a:srgbClr val="0000FF"/>
                </a:solidFill>
              </a:rPr>
              <a:t> </a:t>
            </a:r>
            <a:r>
              <a:rPr lang="en-GB" sz="3000" dirty="0">
                <a:solidFill>
                  <a:srgbClr val="0000FF"/>
                </a:solidFill>
                <a:ea typeface="Source Sans 3" pitchFamily="34" charset="-122"/>
              </a:rPr>
              <a:t>Filling</a:t>
            </a:r>
            <a:r>
              <a:rPr lang="en-GB" sz="3000" dirty="0">
                <a:solidFill>
                  <a:srgbClr val="0000FF"/>
                </a:solidFill>
              </a:rPr>
              <a:t> </a:t>
            </a:r>
            <a:r>
              <a:rPr lang="en-GB" sz="3000" dirty="0">
                <a:solidFill>
                  <a:srgbClr val="0000FF"/>
                </a:solidFill>
                <a:ea typeface="Source Sans 3" pitchFamily="34" charset="-122"/>
              </a:rPr>
              <a:t>Instructions</a:t>
            </a:r>
            <a:r>
              <a:rPr lang="en-GB" sz="3000" dirty="0">
                <a:solidFill>
                  <a:srgbClr val="0000FF"/>
                </a:solidFill>
              </a:rPr>
              <a:t> </a:t>
            </a:r>
          </a:p>
          <a:p>
            <a:r>
              <a:rPr lang="en-GB" sz="3000" i="1" dirty="0">
                <a:solidFill>
                  <a:srgbClr val="272525"/>
                </a:solidFill>
                <a:ea typeface="Source Sans 3" pitchFamily="34" charset="-122"/>
              </a:rPr>
              <a:t>You can insert special keys such as </a:t>
            </a:r>
          </a:p>
          <a:p>
            <a:r>
              <a:rPr lang="en-GB" sz="3000" dirty="0">
                <a:solidFill>
                  <a:srgbClr val="272525"/>
                </a:solidFill>
                <a:ea typeface="Source Sans 3" pitchFamily="34" charset="-122"/>
              </a:rPr>
              <a:t>{Enter}, {Tab}, {Up}, {Down}, {Left}, {Right}, {Space} </a:t>
            </a:r>
          </a:p>
          <a:p>
            <a:r>
              <a:rPr lang="en-GB" sz="3000" i="1" dirty="0">
                <a:solidFill>
                  <a:srgbClr val="272525"/>
                </a:solidFill>
                <a:ea typeface="Source Sans 3" pitchFamily="34" charset="-122"/>
              </a:rPr>
              <a:t>anywhere within your text to move through Input Text Box</a:t>
            </a:r>
          </a:p>
          <a:p>
            <a:r>
              <a:rPr lang="en-GB" sz="3000" i="1" dirty="0">
                <a:solidFill>
                  <a:srgbClr val="272525"/>
                </a:solidFill>
                <a:ea typeface="Source Sans 3" pitchFamily="34" charset="-122"/>
              </a:rPr>
              <a:t> fields or control navigation as needed.</a:t>
            </a:r>
            <a:endParaRPr lang="en-IN" sz="3000" i="1" dirty="0">
              <a:solidFill>
                <a:srgbClr val="272525"/>
              </a:solidFill>
              <a:ea typeface="Source Sans 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6E5B2-1AA9-F48A-ECEE-26C604E2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3" y="1695353"/>
            <a:ext cx="14042410" cy="845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497D00-F3CA-47F9-0321-2B9A66D7BBEF}"/>
              </a:ext>
            </a:extLst>
          </p:cNvPr>
          <p:cNvSpPr txBox="1"/>
          <p:nvPr/>
        </p:nvSpPr>
        <p:spPr>
          <a:xfrm>
            <a:off x="255523" y="5689243"/>
            <a:ext cx="9308485" cy="13256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lIns="0" tIns="0" rIns="0" bIns="0" rtlCol="0" anchor="t"/>
          <a:lstStyle>
            <a:defPPr>
              <a:defRPr lang="en-US"/>
            </a:defPPr>
            <a:lvl1pPr>
              <a:buSzPct val="100000"/>
              <a:defRPr sz="3200" b="1">
                <a:solidFill>
                  <a:srgbClr val="00B050"/>
                </a:solidFill>
                <a:latin typeface="Sitka Banner" panose="02000505000000020004" pitchFamily="2" charset="0"/>
                <a:ea typeface="Consolas" pitchFamily="34" charset="-122"/>
                <a:cs typeface="Consolas" pitchFamily="34" charset="-120"/>
              </a:defRPr>
            </a:lvl1pPr>
          </a:lstStyle>
          <a:p>
            <a:r>
              <a:rPr lang="en-GB" sz="3000" b="0" dirty="0">
                <a:solidFill>
                  <a:srgbClr val="FF0000"/>
                </a:solidFill>
                <a:latin typeface="Sitka Text" panose="02000505000000020004" pitchFamily="2" charset="0"/>
                <a:ea typeface="Source Sans 3" pitchFamily="34" charset="-122"/>
              </a:rPr>
              <a:t>Use Delay Function if you needed </a:t>
            </a:r>
          </a:p>
          <a:p>
            <a:r>
              <a:rPr lang="en-GB" sz="3000" b="0" dirty="0">
                <a:solidFill>
                  <a:srgbClr val="FF0000"/>
                </a:solidFill>
                <a:latin typeface="Sitka Text" panose="02000505000000020004" pitchFamily="2" charset="0"/>
                <a:ea typeface="Source Sans 3" pitchFamily="34" charset="-122"/>
              </a:rPr>
              <a:t>For Selecting Dropdown Menus and Etc</a:t>
            </a:r>
          </a:p>
          <a:p>
            <a:r>
              <a:rPr lang="en-US" sz="2800" dirty="0">
                <a:latin typeface="Sitka Text" panose="02000505000000020004" pitchFamily="2" charset="0"/>
              </a:rPr>
              <a:t>Format : </a:t>
            </a:r>
            <a:r>
              <a:rPr lang="en-US" sz="2800" b="0" dirty="0">
                <a:latin typeface="Sitka Text" panose="02000505000000020004" pitchFamily="2" charset="0"/>
              </a:rPr>
              <a:t>DE200 Your</a:t>
            </a:r>
            <a:r>
              <a:rPr lang="en-GB" sz="2800" b="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</a:rPr>
              <a:t> {Enter}</a:t>
            </a:r>
            <a:r>
              <a:rPr lang="en-US" sz="2800" b="0" dirty="0">
                <a:latin typeface="Sitka Text" panose="02000505000000020004" pitchFamily="2" charset="0"/>
              </a:rPr>
              <a:t> Action </a:t>
            </a:r>
            <a:r>
              <a:rPr lang="en-GB" sz="2800" b="0" dirty="0">
                <a:solidFill>
                  <a:srgbClr val="272525"/>
                </a:solidFill>
                <a:latin typeface="Sitka Text" panose="02000505000000020004" pitchFamily="2" charset="0"/>
                <a:ea typeface="Source Sans 3" pitchFamily="34" charset="-122"/>
              </a:rPr>
              <a:t>{Tab} </a:t>
            </a:r>
            <a:r>
              <a:rPr lang="en-US" sz="2800" b="0" dirty="0">
                <a:latin typeface="Sitka Text" panose="02000505000000020004" pitchFamily="2" charset="0"/>
              </a:rPr>
              <a:t>Text </a:t>
            </a:r>
          </a:p>
          <a:p>
            <a:endParaRPr lang="en-GB" sz="3000" b="0" dirty="0">
              <a:solidFill>
                <a:srgbClr val="FF0000"/>
              </a:solidFill>
              <a:latin typeface="Sitka Text" panose="02000505000000020004" pitchFamily="2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AACEFE26-3B38-9C6C-4542-E215E6A179CB}"/>
              </a:ext>
            </a:extLst>
          </p:cNvPr>
          <p:cNvSpPr/>
          <p:nvPr/>
        </p:nvSpPr>
        <p:spPr>
          <a:xfrm>
            <a:off x="293995" y="7710327"/>
            <a:ext cx="813702" cy="352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3200" b="1" dirty="0"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*** </a:t>
            </a:r>
            <a:r>
              <a:rPr lang="en-GB" sz="3200" b="1" dirty="0">
                <a:solidFill>
                  <a:srgbClr val="FF0000"/>
                </a:solidFill>
                <a:latin typeface="Sitka Banner" panose="02000505000000020004" pitchFamily="2" charset="0"/>
                <a:ea typeface="Source Serif 4 Semi Bold" pitchFamily="34" charset="-122"/>
                <a:cs typeface="Arial" panose="020B0604020202020204" pitchFamily="34" charset="0"/>
              </a:rPr>
              <a:t>⚠️ Note: Some applications may not fully support automated form filling.</a:t>
            </a:r>
            <a:endParaRPr lang="en-US" sz="3200" b="1" dirty="0">
              <a:solidFill>
                <a:srgbClr val="FF0000"/>
              </a:solidFill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97882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mm_IA_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13918</TotalTime>
  <Words>937</Words>
  <Application>Microsoft Office PowerPoint</Application>
  <PresentationFormat>Custom</PresentationFormat>
  <Paragraphs>145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ATM 047</vt:lpstr>
      <vt:lpstr>Aptos</vt:lpstr>
      <vt:lpstr>Arial</vt:lpstr>
      <vt:lpstr>Wingdings</vt:lpstr>
      <vt:lpstr>Sitka Subheading</vt:lpstr>
      <vt:lpstr>Sitka Text</vt:lpstr>
      <vt:lpstr>Sitka Display</vt:lpstr>
      <vt:lpstr>Source Sans 3</vt:lpstr>
      <vt:lpstr>Sitka Banner</vt:lpstr>
      <vt:lpstr>Franklin Gothic Demi</vt:lpstr>
      <vt:lpstr>Calibri Light</vt:lpstr>
      <vt:lpstr>Calibri</vt:lpstr>
      <vt:lpstr>mm_IA_MASTER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Tnka-Laptop</dc:creator>
  <cp:lastModifiedBy>kandeeswaran mani</cp:lastModifiedBy>
  <cp:revision>163</cp:revision>
  <dcterms:created xsi:type="dcterms:W3CDTF">2025-09-17T09:19:54Z</dcterms:created>
  <dcterms:modified xsi:type="dcterms:W3CDTF">2026-02-18T13:37:07Z</dcterms:modified>
</cp:coreProperties>
</file>